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eb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7"/>
  </p:notesMasterIdLst>
  <p:handoutMasterIdLst>
    <p:handoutMasterId r:id="rId18"/>
  </p:handoutMasterIdLst>
  <p:sldIdLst>
    <p:sldId id="265" r:id="rId5"/>
    <p:sldId id="310" r:id="rId6"/>
    <p:sldId id="311" r:id="rId7"/>
    <p:sldId id="320" r:id="rId8"/>
    <p:sldId id="312" r:id="rId9"/>
    <p:sldId id="314" r:id="rId10"/>
    <p:sldId id="315" r:id="rId11"/>
    <p:sldId id="316" r:id="rId12"/>
    <p:sldId id="317" r:id="rId13"/>
    <p:sldId id="318" r:id="rId14"/>
    <p:sldId id="319" r:id="rId15"/>
    <p:sldId id="321" r:id="rId16"/>
  </p:sldIdLst>
  <p:sldSz cx="12188825" cy="6858000"/>
  <p:notesSz cx="6858000" cy="9144000"/>
  <p:custDataLst>
    <p:tags r:id="rId19"/>
  </p:custDataLst>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29" autoAdjust="0"/>
  </p:normalViewPr>
  <p:slideViewPr>
    <p:cSldViewPr showGuides="1">
      <p:cViewPr varScale="1">
        <p:scale>
          <a:sx n="85" d="100"/>
          <a:sy n="85" d="100"/>
        </p:scale>
        <p:origin x="547" y="72"/>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100" d="100"/>
          <a:sy n="100" d="100"/>
        </p:scale>
        <p:origin x="280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9DE493-19D7-4EC9-97C9-5F26233F1106}" type="doc">
      <dgm:prSet loTypeId="urn:microsoft.com/office/officeart/2005/8/layout/hProcess4" loCatId="process" qsTypeId="urn:microsoft.com/office/officeart/2005/8/quickstyle/simple5" qsCatId="simple" csTypeId="urn:microsoft.com/office/officeart/2005/8/colors/accent1_5" csCatId="accent1" phldr="1"/>
      <dgm:spPr/>
      <dgm:t>
        <a:bodyPr rtlCol="0"/>
        <a:lstStyle/>
        <a:p>
          <a:pPr rtl="0"/>
          <a:endParaRPr lang="en-US"/>
        </a:p>
      </dgm:t>
    </dgm:pt>
    <dgm:pt modelId="{AB2E8498-CC81-452F-A895-08F3845AA347}">
      <dgm:prSet phldrT="[Text]"/>
      <dgm:spPr/>
      <dgm:t>
        <a:bodyPr rtlCol="0"/>
        <a:lstStyle/>
        <a:p>
          <a:pPr rtl="0"/>
          <a:r>
            <a:rPr lang="fr-FR" noProof="0" dirty="0"/>
            <a:t>Installation de </a:t>
          </a:r>
          <a:r>
            <a:rPr lang="fr-FR" noProof="0" dirty="0" err="1"/>
            <a:t>OpenVPN</a:t>
          </a:r>
          <a:endParaRPr lang="fr-FR" noProof="0" dirty="0"/>
        </a:p>
      </dgm:t>
    </dgm:pt>
    <dgm:pt modelId="{4C65E2C8-0CBB-4D8C-AD60-6B0105C62B84}" type="parTrans" cxnId="{2D5B3E3B-3EE5-4072-933E-27DF5400591C}">
      <dgm:prSet/>
      <dgm:spPr/>
      <dgm:t>
        <a:bodyPr rtlCol="0"/>
        <a:lstStyle/>
        <a:p>
          <a:pPr rtl="0"/>
          <a:endParaRPr lang="en-US"/>
        </a:p>
      </dgm:t>
    </dgm:pt>
    <dgm:pt modelId="{9A1F3304-AA9E-4FBC-89BA-9095C80E47C9}" type="sibTrans" cxnId="{2D5B3E3B-3EE5-4072-933E-27DF5400591C}">
      <dgm:prSet/>
      <dgm:spPr/>
      <dgm:t>
        <a:bodyPr rtlCol="0"/>
        <a:lstStyle/>
        <a:p>
          <a:pPr rtl="0"/>
          <a:endParaRPr lang="en-US"/>
        </a:p>
      </dgm:t>
    </dgm:pt>
    <dgm:pt modelId="{BF381BD4-48DC-48BF-8C18-C307CDD4D490}">
      <dgm:prSet phldrT="[Text]"/>
      <dgm:spPr/>
      <dgm:t>
        <a:bodyPr rtlCol="0"/>
        <a:lstStyle/>
        <a:p>
          <a:pPr rtl="0"/>
          <a:r>
            <a:rPr lang="fr-FR" noProof="0" dirty="0"/>
            <a:t>Configuration du VPN</a:t>
          </a:r>
        </a:p>
      </dgm:t>
    </dgm:pt>
    <dgm:pt modelId="{5D881325-883F-44A1-A5FB-E01856D07A5B}" type="parTrans" cxnId="{5F9EDECD-FB20-4615-B5EC-47255B2B532F}">
      <dgm:prSet/>
      <dgm:spPr/>
      <dgm:t>
        <a:bodyPr rtlCol="0"/>
        <a:lstStyle/>
        <a:p>
          <a:pPr rtl="0"/>
          <a:endParaRPr lang="en-US"/>
        </a:p>
      </dgm:t>
    </dgm:pt>
    <dgm:pt modelId="{2C645F98-BC4B-4797-BC42-0872EA7B0575}" type="sibTrans" cxnId="{5F9EDECD-FB20-4615-B5EC-47255B2B532F}">
      <dgm:prSet/>
      <dgm:spPr/>
      <dgm:t>
        <a:bodyPr rtlCol="0"/>
        <a:lstStyle/>
        <a:p>
          <a:pPr rtl="0"/>
          <a:endParaRPr lang="en-US"/>
        </a:p>
      </dgm:t>
    </dgm:pt>
    <dgm:pt modelId="{F6D27D1B-CDCB-481F-B8FA-AB31B2A119DE}">
      <dgm:prSet phldrT="[Text]"/>
      <dgm:spPr/>
      <dgm:t>
        <a:bodyPr rtlCol="0"/>
        <a:lstStyle/>
        <a:p>
          <a:pPr rtl="0"/>
          <a:r>
            <a:rPr lang="fr-FR" noProof="0" dirty="0"/>
            <a:t>Client</a:t>
          </a:r>
        </a:p>
      </dgm:t>
    </dgm:pt>
    <dgm:pt modelId="{8A7BF306-8E53-4B16-9E7E-A79AE3DF6BE2}" type="parTrans" cxnId="{A63D53AC-541A-4D09-9620-8B1C8D7B91DE}">
      <dgm:prSet/>
      <dgm:spPr/>
      <dgm:t>
        <a:bodyPr rtlCol="0"/>
        <a:lstStyle/>
        <a:p>
          <a:pPr rtl="0"/>
          <a:endParaRPr lang="en-US"/>
        </a:p>
      </dgm:t>
    </dgm:pt>
    <dgm:pt modelId="{7AEB6639-3258-49E8-8B1F-B4A9C61922BE}" type="sibTrans" cxnId="{A63D53AC-541A-4D09-9620-8B1C8D7B91DE}">
      <dgm:prSet/>
      <dgm:spPr/>
      <dgm:t>
        <a:bodyPr rtlCol="0"/>
        <a:lstStyle/>
        <a:p>
          <a:pPr rtl="0"/>
          <a:endParaRPr lang="en-US"/>
        </a:p>
      </dgm:t>
    </dgm:pt>
    <dgm:pt modelId="{58828492-5CEF-4AFE-95CB-5D7E6A18158B}">
      <dgm:prSet phldrT="[Text]"/>
      <dgm:spPr/>
      <dgm:t>
        <a:bodyPr rtlCol="0"/>
        <a:lstStyle/>
        <a:p>
          <a:pPr rtl="0"/>
          <a:r>
            <a:rPr lang="fr-FR" noProof="0" dirty="0"/>
            <a:t>Lancement du VPN</a:t>
          </a:r>
        </a:p>
      </dgm:t>
    </dgm:pt>
    <dgm:pt modelId="{F664BA43-1B81-496F-A04E-CE4B4A525697}" type="parTrans" cxnId="{ECE9152A-59A8-4A3A-9D34-DB38A074F636}">
      <dgm:prSet/>
      <dgm:spPr/>
      <dgm:t>
        <a:bodyPr rtlCol="0"/>
        <a:lstStyle/>
        <a:p>
          <a:pPr rtl="0"/>
          <a:endParaRPr lang="en-US"/>
        </a:p>
      </dgm:t>
    </dgm:pt>
    <dgm:pt modelId="{2D386477-EC66-449A-8D41-5F8A212C3D8E}" type="sibTrans" cxnId="{ECE9152A-59A8-4A3A-9D34-DB38A074F636}">
      <dgm:prSet/>
      <dgm:spPr/>
      <dgm:t>
        <a:bodyPr rtlCol="0"/>
        <a:lstStyle/>
        <a:p>
          <a:pPr rtl="0"/>
          <a:endParaRPr lang="en-US"/>
        </a:p>
      </dgm:t>
    </dgm:pt>
    <dgm:pt modelId="{68838C34-4D02-49F8-ADD7-BFA90D87B7EA}">
      <dgm:prSet phldrT="[Text]"/>
      <dgm:spPr/>
      <dgm:t>
        <a:bodyPr rtlCol="0"/>
        <a:lstStyle/>
        <a:p>
          <a:pPr rtl="0"/>
          <a:r>
            <a:rPr lang="fr-FR" noProof="0" dirty="0"/>
            <a:t>Test de </a:t>
          </a:r>
          <a:r>
            <a:rPr lang="fr-FR" noProof="0" dirty="0" err="1"/>
            <a:t>connection</a:t>
          </a:r>
          <a:endParaRPr lang="fr-FR" noProof="0" dirty="0"/>
        </a:p>
      </dgm:t>
    </dgm:pt>
    <dgm:pt modelId="{F2AD00AD-6A23-4C89-A107-68EF5D1F0B94}" type="parTrans" cxnId="{4143D757-8617-4C89-8322-E3B29A1874AF}">
      <dgm:prSet/>
      <dgm:spPr/>
      <dgm:t>
        <a:bodyPr rtlCol="0"/>
        <a:lstStyle/>
        <a:p>
          <a:pPr rtl="0"/>
          <a:endParaRPr lang="en-US"/>
        </a:p>
      </dgm:t>
    </dgm:pt>
    <dgm:pt modelId="{FFC4FCE7-6F2F-4F91-A74A-7C4C32A81657}" type="sibTrans" cxnId="{4143D757-8617-4C89-8322-E3B29A1874AF}">
      <dgm:prSet/>
      <dgm:spPr/>
      <dgm:t>
        <a:bodyPr rtlCol="0"/>
        <a:lstStyle/>
        <a:p>
          <a:pPr rtl="0"/>
          <a:endParaRPr lang="en-US"/>
        </a:p>
      </dgm:t>
    </dgm:pt>
    <dgm:pt modelId="{65B6D8B9-E558-4264-B37F-7B4B2A8896DF}">
      <dgm:prSet phldrT="[Text]"/>
      <dgm:spPr/>
      <dgm:t>
        <a:bodyPr rtlCol="0"/>
        <a:lstStyle/>
        <a:p>
          <a:pPr rtl="0"/>
          <a:r>
            <a:rPr lang="fr-FR" noProof="0" dirty="0"/>
            <a:t>Configuration du VPN</a:t>
          </a:r>
        </a:p>
      </dgm:t>
    </dgm:pt>
    <dgm:pt modelId="{04F5A724-3AA7-4E78-B992-BCB3E916993F}" type="parTrans" cxnId="{CA96E113-7151-48C8-B4D5-7AA211772CC8}">
      <dgm:prSet/>
      <dgm:spPr/>
      <dgm:t>
        <a:bodyPr rtlCol="0"/>
        <a:lstStyle/>
        <a:p>
          <a:pPr rtl="0"/>
          <a:endParaRPr lang="en-US"/>
        </a:p>
      </dgm:t>
    </dgm:pt>
    <dgm:pt modelId="{370A79FF-9957-49E1-811F-78AB198DD9E0}" type="sibTrans" cxnId="{CA96E113-7151-48C8-B4D5-7AA211772CC8}">
      <dgm:prSet/>
      <dgm:spPr/>
      <dgm:t>
        <a:bodyPr rtlCol="0"/>
        <a:lstStyle/>
        <a:p>
          <a:pPr rtl="0"/>
          <a:endParaRPr lang="en-US"/>
        </a:p>
      </dgm:t>
    </dgm:pt>
    <dgm:pt modelId="{FB986F71-3126-4196-BD30-74AEDC39A1CA}">
      <dgm:prSet phldrT="[Text]"/>
      <dgm:spPr/>
      <dgm:t>
        <a:bodyPr rtlCol="0"/>
        <a:lstStyle/>
        <a:p>
          <a:pPr rtl="0"/>
          <a:r>
            <a:rPr lang="fr-FR" noProof="0" dirty="0"/>
            <a:t>Serveur</a:t>
          </a:r>
        </a:p>
      </dgm:t>
    </dgm:pt>
    <dgm:pt modelId="{D0B150DF-3AA4-454C-8652-25880449C422}" type="sibTrans" cxnId="{1423FC72-83C7-4510-8021-28EAEA493E68}">
      <dgm:prSet/>
      <dgm:spPr/>
      <dgm:t>
        <a:bodyPr rtlCol="0"/>
        <a:lstStyle/>
        <a:p>
          <a:pPr rtl="0"/>
          <a:endParaRPr lang="en-US"/>
        </a:p>
      </dgm:t>
    </dgm:pt>
    <dgm:pt modelId="{9B3CE34A-9B3E-4D5F-94E0-DFBB94FF5A03}" type="parTrans" cxnId="{1423FC72-83C7-4510-8021-28EAEA493E68}">
      <dgm:prSet/>
      <dgm:spPr/>
      <dgm:t>
        <a:bodyPr rtlCol="0"/>
        <a:lstStyle/>
        <a:p>
          <a:pPr rtl="0"/>
          <a:endParaRPr lang="en-US"/>
        </a:p>
      </dgm:t>
    </dgm:pt>
    <dgm:pt modelId="{0B00F5A8-A0EF-4111-9D86-004317B4F49E}">
      <dgm:prSet phldrT="[Text]"/>
      <dgm:spPr/>
      <dgm:t>
        <a:bodyPr rtlCol="0"/>
        <a:lstStyle/>
        <a:p>
          <a:pPr rtl="0"/>
          <a:r>
            <a:rPr lang="fr-FR" noProof="0" dirty="0"/>
            <a:t>Installation de </a:t>
          </a:r>
          <a:r>
            <a:rPr lang="fr-FR" noProof="0" dirty="0" err="1"/>
            <a:t>OpenVPN</a:t>
          </a:r>
          <a:endParaRPr lang="fr-FR" noProof="0" dirty="0"/>
        </a:p>
      </dgm:t>
    </dgm:pt>
    <dgm:pt modelId="{CE48C676-980A-4BAC-A3C8-9ABC315DAE51}" type="sibTrans" cxnId="{86F910E7-C9D0-48E5-A3A3-C70127E96FC1}">
      <dgm:prSet/>
      <dgm:spPr/>
      <dgm:t>
        <a:bodyPr rtlCol="0"/>
        <a:lstStyle/>
        <a:p>
          <a:pPr rtl="0"/>
          <a:endParaRPr lang="en-US"/>
        </a:p>
      </dgm:t>
    </dgm:pt>
    <dgm:pt modelId="{EC916B99-8D26-4265-B7BE-BB461C68DA5C}" type="parTrans" cxnId="{86F910E7-C9D0-48E5-A3A3-C70127E96FC1}">
      <dgm:prSet/>
      <dgm:spPr/>
      <dgm:t>
        <a:bodyPr rtlCol="0"/>
        <a:lstStyle/>
        <a:p>
          <a:pPr rtl="0"/>
          <a:endParaRPr lang="en-US"/>
        </a:p>
      </dgm:t>
    </dgm:pt>
    <dgm:pt modelId="{34966C4D-6DAF-4862-8882-7D1FFF42716A}">
      <dgm:prSet phldrT="[Text]"/>
      <dgm:spPr/>
      <dgm:t>
        <a:bodyPr rtlCol="0"/>
        <a:lstStyle/>
        <a:p>
          <a:pPr rtl="0"/>
          <a:r>
            <a:rPr lang="fr-FR" noProof="0" dirty="0"/>
            <a:t>Ping, </a:t>
          </a:r>
          <a:r>
            <a:rPr lang="fr-FR" noProof="0" dirty="0" err="1"/>
            <a:t>WireShark</a:t>
          </a:r>
          <a:endParaRPr lang="fr-FR" noProof="0" dirty="0"/>
        </a:p>
      </dgm:t>
    </dgm:pt>
    <dgm:pt modelId="{9DEF81C8-AABB-49A3-AA85-ECFF3E9C3911}" type="parTrans" cxnId="{4B52DC8D-6FF2-4D35-8D13-D6E471690280}">
      <dgm:prSet/>
      <dgm:spPr/>
      <dgm:t>
        <a:bodyPr/>
        <a:lstStyle/>
        <a:p>
          <a:endParaRPr lang="fr-FR"/>
        </a:p>
      </dgm:t>
    </dgm:pt>
    <dgm:pt modelId="{4BCD6B4A-8F0E-4089-8B65-A7BD7B53146F}" type="sibTrans" cxnId="{4B52DC8D-6FF2-4D35-8D13-D6E471690280}">
      <dgm:prSet/>
      <dgm:spPr/>
      <dgm:t>
        <a:bodyPr/>
        <a:lstStyle/>
        <a:p>
          <a:endParaRPr lang="fr-FR"/>
        </a:p>
      </dgm:t>
    </dgm:pt>
    <dgm:pt modelId="{3960CFF8-4383-4382-8D6D-F2A00F508E8D}" type="pres">
      <dgm:prSet presAssocID="{0E9DE493-19D7-4EC9-97C9-5F26233F1106}" presName="Name0" presStyleCnt="0">
        <dgm:presLayoutVars>
          <dgm:dir/>
          <dgm:animLvl val="lvl"/>
          <dgm:resizeHandles val="exact"/>
        </dgm:presLayoutVars>
      </dgm:prSet>
      <dgm:spPr/>
    </dgm:pt>
    <dgm:pt modelId="{366CFF54-5C8F-47F9-BFD8-D9AF3EADDA3E}" type="pres">
      <dgm:prSet presAssocID="{0E9DE493-19D7-4EC9-97C9-5F26233F1106}" presName="tSp" presStyleCnt="0"/>
      <dgm:spPr/>
    </dgm:pt>
    <dgm:pt modelId="{13688FBD-4079-41FE-A6A2-B5B0F293E6BF}" type="pres">
      <dgm:prSet presAssocID="{0E9DE493-19D7-4EC9-97C9-5F26233F1106}" presName="bSp" presStyleCnt="0"/>
      <dgm:spPr/>
    </dgm:pt>
    <dgm:pt modelId="{224851B6-C14D-49DE-883B-A13003DA4601}" type="pres">
      <dgm:prSet presAssocID="{0E9DE493-19D7-4EC9-97C9-5F26233F1106}" presName="process" presStyleCnt="0"/>
      <dgm:spPr/>
    </dgm:pt>
    <dgm:pt modelId="{1439717B-283C-48FF-AF62-1990F52B6512}" type="pres">
      <dgm:prSet presAssocID="{FB986F71-3126-4196-BD30-74AEDC39A1CA}" presName="composite1" presStyleCnt="0"/>
      <dgm:spPr/>
    </dgm:pt>
    <dgm:pt modelId="{BCCE6711-D1D8-4B2C-917E-41AB5A6114A8}" type="pres">
      <dgm:prSet presAssocID="{FB986F71-3126-4196-BD30-74AEDC39A1CA}" presName="dummyNode1" presStyleLbl="node1" presStyleIdx="0" presStyleCnt="3"/>
      <dgm:spPr/>
    </dgm:pt>
    <dgm:pt modelId="{96015622-8A46-45CF-A72A-2856B699B374}" type="pres">
      <dgm:prSet presAssocID="{FB986F71-3126-4196-BD30-74AEDC39A1CA}" presName="childNode1" presStyleLbl="bgAcc1" presStyleIdx="0" presStyleCnt="3">
        <dgm:presLayoutVars>
          <dgm:bulletEnabled val="1"/>
        </dgm:presLayoutVars>
      </dgm:prSet>
      <dgm:spPr/>
    </dgm:pt>
    <dgm:pt modelId="{BFE859F2-A9E8-4F95-9161-8EC68F2D30C4}" type="pres">
      <dgm:prSet presAssocID="{FB986F71-3126-4196-BD30-74AEDC39A1CA}" presName="childNode1tx" presStyleLbl="bgAcc1" presStyleIdx="0" presStyleCnt="3">
        <dgm:presLayoutVars>
          <dgm:bulletEnabled val="1"/>
        </dgm:presLayoutVars>
      </dgm:prSet>
      <dgm:spPr/>
    </dgm:pt>
    <dgm:pt modelId="{E18C6CF4-EDEB-4539-A36D-E0355B626199}" type="pres">
      <dgm:prSet presAssocID="{FB986F71-3126-4196-BD30-74AEDC39A1CA}" presName="parentNode1" presStyleLbl="node1" presStyleIdx="0" presStyleCnt="3">
        <dgm:presLayoutVars>
          <dgm:chMax val="1"/>
          <dgm:bulletEnabled val="1"/>
        </dgm:presLayoutVars>
      </dgm:prSet>
      <dgm:spPr/>
    </dgm:pt>
    <dgm:pt modelId="{D9FCD5E9-9E94-4534-BAB4-3DB8EB44E7D0}" type="pres">
      <dgm:prSet presAssocID="{FB986F71-3126-4196-BD30-74AEDC39A1CA}" presName="connSite1" presStyleCnt="0"/>
      <dgm:spPr/>
    </dgm:pt>
    <dgm:pt modelId="{6A63D16E-EEE6-4267-97EA-5AD7D2BC4E84}" type="pres">
      <dgm:prSet presAssocID="{D0B150DF-3AA4-454C-8652-25880449C422}" presName="Name9" presStyleLbl="sibTrans2D1" presStyleIdx="0" presStyleCnt="2"/>
      <dgm:spPr/>
    </dgm:pt>
    <dgm:pt modelId="{59BAED1E-A4FE-4FA3-8716-57917AF47F38}" type="pres">
      <dgm:prSet presAssocID="{F6D27D1B-CDCB-481F-B8FA-AB31B2A119DE}" presName="composite2" presStyleCnt="0"/>
      <dgm:spPr/>
    </dgm:pt>
    <dgm:pt modelId="{5C833856-7FAF-4B27-932C-67C7D08339F2}" type="pres">
      <dgm:prSet presAssocID="{F6D27D1B-CDCB-481F-B8FA-AB31B2A119DE}" presName="dummyNode2" presStyleLbl="node1" presStyleIdx="0" presStyleCnt="3"/>
      <dgm:spPr/>
    </dgm:pt>
    <dgm:pt modelId="{E83793B4-2C5C-4D90-82FA-E5EE4745664D}" type="pres">
      <dgm:prSet presAssocID="{F6D27D1B-CDCB-481F-B8FA-AB31B2A119DE}" presName="childNode2" presStyleLbl="bgAcc1" presStyleIdx="1" presStyleCnt="3">
        <dgm:presLayoutVars>
          <dgm:bulletEnabled val="1"/>
        </dgm:presLayoutVars>
      </dgm:prSet>
      <dgm:spPr/>
    </dgm:pt>
    <dgm:pt modelId="{67FFE978-6FBE-4424-80BE-B9E4B4DD0695}" type="pres">
      <dgm:prSet presAssocID="{F6D27D1B-CDCB-481F-B8FA-AB31B2A119DE}" presName="childNode2tx" presStyleLbl="bgAcc1" presStyleIdx="1" presStyleCnt="3">
        <dgm:presLayoutVars>
          <dgm:bulletEnabled val="1"/>
        </dgm:presLayoutVars>
      </dgm:prSet>
      <dgm:spPr/>
    </dgm:pt>
    <dgm:pt modelId="{029D1FDE-4DD7-4FA5-8C70-0C747477B66C}" type="pres">
      <dgm:prSet presAssocID="{F6D27D1B-CDCB-481F-B8FA-AB31B2A119DE}" presName="parentNode2" presStyleLbl="node1" presStyleIdx="1" presStyleCnt="3">
        <dgm:presLayoutVars>
          <dgm:chMax val="0"/>
          <dgm:bulletEnabled val="1"/>
        </dgm:presLayoutVars>
      </dgm:prSet>
      <dgm:spPr/>
    </dgm:pt>
    <dgm:pt modelId="{C2556EF6-41FF-46C6-8829-911BFA533FFE}" type="pres">
      <dgm:prSet presAssocID="{F6D27D1B-CDCB-481F-B8FA-AB31B2A119DE}" presName="connSite2" presStyleCnt="0"/>
      <dgm:spPr/>
    </dgm:pt>
    <dgm:pt modelId="{DC2A0ADB-DCE3-4BF4-9952-0394865777AC}" type="pres">
      <dgm:prSet presAssocID="{7AEB6639-3258-49E8-8B1F-B4A9C61922BE}" presName="Name18" presStyleLbl="sibTrans2D1" presStyleIdx="1" presStyleCnt="2"/>
      <dgm:spPr/>
    </dgm:pt>
    <dgm:pt modelId="{A874A3A3-A340-4ABC-99B5-7529D4415335}" type="pres">
      <dgm:prSet presAssocID="{58828492-5CEF-4AFE-95CB-5D7E6A18158B}" presName="composite1" presStyleCnt="0"/>
      <dgm:spPr/>
    </dgm:pt>
    <dgm:pt modelId="{14032C0B-60AE-432B-A713-F993D1C4BA8F}" type="pres">
      <dgm:prSet presAssocID="{58828492-5CEF-4AFE-95CB-5D7E6A18158B}" presName="dummyNode1" presStyleLbl="node1" presStyleIdx="1" presStyleCnt="3"/>
      <dgm:spPr/>
    </dgm:pt>
    <dgm:pt modelId="{69C28D3B-E083-42DF-9EA0-916CA12125A9}" type="pres">
      <dgm:prSet presAssocID="{58828492-5CEF-4AFE-95CB-5D7E6A18158B}" presName="childNode1" presStyleLbl="bgAcc1" presStyleIdx="2" presStyleCnt="3" custLinFactNeighborX="-403" custLinFactNeighborY="-1455">
        <dgm:presLayoutVars>
          <dgm:bulletEnabled val="1"/>
        </dgm:presLayoutVars>
      </dgm:prSet>
      <dgm:spPr/>
    </dgm:pt>
    <dgm:pt modelId="{843715D2-C2C2-41EB-BDA3-21230FBA46DB}" type="pres">
      <dgm:prSet presAssocID="{58828492-5CEF-4AFE-95CB-5D7E6A18158B}" presName="childNode1tx" presStyleLbl="bgAcc1" presStyleIdx="2" presStyleCnt="3">
        <dgm:presLayoutVars>
          <dgm:bulletEnabled val="1"/>
        </dgm:presLayoutVars>
      </dgm:prSet>
      <dgm:spPr/>
    </dgm:pt>
    <dgm:pt modelId="{047F5837-10E2-4FFC-A492-DB8A19EF48CA}" type="pres">
      <dgm:prSet presAssocID="{58828492-5CEF-4AFE-95CB-5D7E6A18158B}" presName="parentNode1" presStyleLbl="node1" presStyleIdx="2" presStyleCnt="3">
        <dgm:presLayoutVars>
          <dgm:chMax val="1"/>
          <dgm:bulletEnabled val="1"/>
        </dgm:presLayoutVars>
      </dgm:prSet>
      <dgm:spPr/>
    </dgm:pt>
    <dgm:pt modelId="{7D6A154D-27BB-4CCE-9250-BCDD2CD5C383}" type="pres">
      <dgm:prSet presAssocID="{58828492-5CEF-4AFE-95CB-5D7E6A18158B}" presName="connSite1" presStyleCnt="0"/>
      <dgm:spPr/>
    </dgm:pt>
  </dgm:ptLst>
  <dgm:cxnLst>
    <dgm:cxn modelId="{CA96E113-7151-48C8-B4D5-7AA211772CC8}" srcId="{F6D27D1B-CDCB-481F-B8FA-AB31B2A119DE}" destId="{65B6D8B9-E558-4264-B37F-7B4B2A8896DF}" srcOrd="1" destOrd="0" parTransId="{04F5A724-3AA7-4E78-B992-BCB3E916993F}" sibTransId="{370A79FF-9957-49E1-811F-78AB198DD9E0}"/>
    <dgm:cxn modelId="{0731A115-58A3-481B-8A1D-4C0F1D56F785}" type="presOf" srcId="{FB986F71-3126-4196-BD30-74AEDC39A1CA}" destId="{E18C6CF4-EDEB-4539-A36D-E0355B626199}" srcOrd="0" destOrd="0" presId="urn:microsoft.com/office/officeart/2005/8/layout/hProcess4"/>
    <dgm:cxn modelId="{ECE9152A-59A8-4A3A-9D34-DB38A074F636}" srcId="{0E9DE493-19D7-4EC9-97C9-5F26233F1106}" destId="{58828492-5CEF-4AFE-95CB-5D7E6A18158B}" srcOrd="2" destOrd="0" parTransId="{F664BA43-1B81-496F-A04E-CE4B4A525697}" sibTransId="{2D386477-EC66-449A-8D41-5F8A212C3D8E}"/>
    <dgm:cxn modelId="{300E722A-937B-4681-BF9C-7933B3C6956A}" type="presOf" srcId="{F6D27D1B-CDCB-481F-B8FA-AB31B2A119DE}" destId="{029D1FDE-4DD7-4FA5-8C70-0C747477B66C}" srcOrd="0" destOrd="0" presId="urn:microsoft.com/office/officeart/2005/8/layout/hProcess4"/>
    <dgm:cxn modelId="{2D5B3E3B-3EE5-4072-933E-27DF5400591C}" srcId="{FB986F71-3126-4196-BD30-74AEDC39A1CA}" destId="{AB2E8498-CC81-452F-A895-08F3845AA347}" srcOrd="0" destOrd="0" parTransId="{4C65E2C8-0CBB-4D8C-AD60-6B0105C62B84}" sibTransId="{9A1F3304-AA9E-4FBC-89BA-9095C80E47C9}"/>
    <dgm:cxn modelId="{1BE66046-E00C-4ECF-A4C7-64A3E9346530}" type="presOf" srcId="{68838C34-4D02-49F8-ADD7-BFA90D87B7EA}" destId="{69C28D3B-E083-42DF-9EA0-916CA12125A9}" srcOrd="0" destOrd="0" presId="urn:microsoft.com/office/officeart/2005/8/layout/hProcess4"/>
    <dgm:cxn modelId="{C1C36051-C657-45DB-B42F-D9021660CF05}" type="presOf" srcId="{34966C4D-6DAF-4862-8882-7D1FFF42716A}" destId="{69C28D3B-E083-42DF-9EA0-916CA12125A9}" srcOrd="0" destOrd="1" presId="urn:microsoft.com/office/officeart/2005/8/layout/hProcess4"/>
    <dgm:cxn modelId="{1423FC72-83C7-4510-8021-28EAEA493E68}" srcId="{0E9DE493-19D7-4EC9-97C9-5F26233F1106}" destId="{FB986F71-3126-4196-BD30-74AEDC39A1CA}" srcOrd="0" destOrd="0" parTransId="{9B3CE34A-9B3E-4D5F-94E0-DFBB94FF5A03}" sibTransId="{D0B150DF-3AA4-454C-8652-25880449C422}"/>
    <dgm:cxn modelId="{4143D757-8617-4C89-8322-E3B29A1874AF}" srcId="{58828492-5CEF-4AFE-95CB-5D7E6A18158B}" destId="{68838C34-4D02-49F8-ADD7-BFA90D87B7EA}" srcOrd="0" destOrd="0" parTransId="{F2AD00AD-6A23-4C89-A107-68EF5D1F0B94}" sibTransId="{FFC4FCE7-6F2F-4F91-A74A-7C4C32A81657}"/>
    <dgm:cxn modelId="{4B52DC8D-6FF2-4D35-8D13-D6E471690280}" srcId="{58828492-5CEF-4AFE-95CB-5D7E6A18158B}" destId="{34966C4D-6DAF-4862-8882-7D1FFF42716A}" srcOrd="1" destOrd="0" parTransId="{9DEF81C8-AABB-49A3-AA85-ECFF3E9C3911}" sibTransId="{4BCD6B4A-8F0E-4089-8B65-A7BD7B53146F}"/>
    <dgm:cxn modelId="{E9730C94-0A42-4F8E-B45A-02CE25449719}" type="presOf" srcId="{AB2E8498-CC81-452F-A895-08F3845AA347}" destId="{BFE859F2-A9E8-4F95-9161-8EC68F2D30C4}" srcOrd="1" destOrd="0" presId="urn:microsoft.com/office/officeart/2005/8/layout/hProcess4"/>
    <dgm:cxn modelId="{878AE697-35FC-403D-92A3-0B92F7B7EB7A}" type="presOf" srcId="{0B00F5A8-A0EF-4111-9D86-004317B4F49E}" destId="{E83793B4-2C5C-4D90-82FA-E5EE4745664D}" srcOrd="0" destOrd="0" presId="urn:microsoft.com/office/officeart/2005/8/layout/hProcess4"/>
    <dgm:cxn modelId="{3B2CD89C-CF67-43E3-9293-C53C72995678}" type="presOf" srcId="{BF381BD4-48DC-48BF-8C18-C307CDD4D490}" destId="{96015622-8A46-45CF-A72A-2856B699B374}" srcOrd="0" destOrd="1" presId="urn:microsoft.com/office/officeart/2005/8/layout/hProcess4"/>
    <dgm:cxn modelId="{8593019D-C207-4E1B-B1C1-18E0CC95AA04}" type="presOf" srcId="{65B6D8B9-E558-4264-B37F-7B4B2A8896DF}" destId="{67FFE978-6FBE-4424-80BE-B9E4B4DD0695}" srcOrd="1" destOrd="1" presId="urn:microsoft.com/office/officeart/2005/8/layout/hProcess4"/>
    <dgm:cxn modelId="{0DE04CA7-8D0A-42E1-B07A-0D64581626CA}" type="presOf" srcId="{7AEB6639-3258-49E8-8B1F-B4A9C61922BE}" destId="{DC2A0ADB-DCE3-4BF4-9952-0394865777AC}" srcOrd="0" destOrd="0" presId="urn:microsoft.com/office/officeart/2005/8/layout/hProcess4"/>
    <dgm:cxn modelId="{E113FEAA-1F7F-443C-BD88-38A807CEBD28}" type="presOf" srcId="{0B00F5A8-A0EF-4111-9D86-004317B4F49E}" destId="{67FFE978-6FBE-4424-80BE-B9E4B4DD0695}" srcOrd="1" destOrd="0" presId="urn:microsoft.com/office/officeart/2005/8/layout/hProcess4"/>
    <dgm:cxn modelId="{A63D53AC-541A-4D09-9620-8B1C8D7B91DE}" srcId="{0E9DE493-19D7-4EC9-97C9-5F26233F1106}" destId="{F6D27D1B-CDCB-481F-B8FA-AB31B2A119DE}" srcOrd="1" destOrd="0" parTransId="{8A7BF306-8E53-4B16-9E7E-A79AE3DF6BE2}" sibTransId="{7AEB6639-3258-49E8-8B1F-B4A9C61922BE}"/>
    <dgm:cxn modelId="{DC0556BF-DB8E-4C8C-A27B-FEA575AE48F1}" type="presOf" srcId="{68838C34-4D02-49F8-ADD7-BFA90D87B7EA}" destId="{843715D2-C2C2-41EB-BDA3-21230FBA46DB}" srcOrd="1" destOrd="0" presId="urn:microsoft.com/office/officeart/2005/8/layout/hProcess4"/>
    <dgm:cxn modelId="{F3D001C7-FD84-41F5-B497-6421DAD4965E}" type="presOf" srcId="{65B6D8B9-E558-4264-B37F-7B4B2A8896DF}" destId="{E83793B4-2C5C-4D90-82FA-E5EE4745664D}" srcOrd="0" destOrd="1" presId="urn:microsoft.com/office/officeart/2005/8/layout/hProcess4"/>
    <dgm:cxn modelId="{5F9EDECD-FB20-4615-B5EC-47255B2B532F}" srcId="{FB986F71-3126-4196-BD30-74AEDC39A1CA}" destId="{BF381BD4-48DC-48BF-8C18-C307CDD4D490}" srcOrd="1" destOrd="0" parTransId="{5D881325-883F-44A1-A5FB-E01856D07A5B}" sibTransId="{2C645F98-BC4B-4797-BC42-0872EA7B0575}"/>
    <dgm:cxn modelId="{792CF8D9-766B-49FE-B851-31297691E0C7}" type="presOf" srcId="{AB2E8498-CC81-452F-A895-08F3845AA347}" destId="{96015622-8A46-45CF-A72A-2856B699B374}" srcOrd="0" destOrd="0" presId="urn:microsoft.com/office/officeart/2005/8/layout/hProcess4"/>
    <dgm:cxn modelId="{56878CDA-253E-4C45-8745-6F7C37074EAE}" type="presOf" srcId="{58828492-5CEF-4AFE-95CB-5D7E6A18158B}" destId="{047F5837-10E2-4FFC-A492-DB8A19EF48CA}" srcOrd="0" destOrd="0" presId="urn:microsoft.com/office/officeart/2005/8/layout/hProcess4"/>
    <dgm:cxn modelId="{C875BEE4-598B-4FE7-9AAC-474318887EB0}" type="presOf" srcId="{D0B150DF-3AA4-454C-8652-25880449C422}" destId="{6A63D16E-EEE6-4267-97EA-5AD7D2BC4E84}" srcOrd="0" destOrd="0" presId="urn:microsoft.com/office/officeart/2005/8/layout/hProcess4"/>
    <dgm:cxn modelId="{6CA986E6-4815-4AF4-9B88-FA4985283097}" type="presOf" srcId="{34966C4D-6DAF-4862-8882-7D1FFF42716A}" destId="{843715D2-C2C2-41EB-BDA3-21230FBA46DB}" srcOrd="1" destOrd="1" presId="urn:microsoft.com/office/officeart/2005/8/layout/hProcess4"/>
    <dgm:cxn modelId="{86F910E7-C9D0-48E5-A3A3-C70127E96FC1}" srcId="{F6D27D1B-CDCB-481F-B8FA-AB31B2A119DE}" destId="{0B00F5A8-A0EF-4111-9D86-004317B4F49E}" srcOrd="0" destOrd="0" parTransId="{EC916B99-8D26-4265-B7BE-BB461C68DA5C}" sibTransId="{CE48C676-980A-4BAC-A3C8-9ABC315DAE51}"/>
    <dgm:cxn modelId="{0C99A0E7-7B5A-462A-BC31-41CB3B1D1005}" type="presOf" srcId="{0E9DE493-19D7-4EC9-97C9-5F26233F1106}" destId="{3960CFF8-4383-4382-8D6D-F2A00F508E8D}" srcOrd="0" destOrd="0" presId="urn:microsoft.com/office/officeart/2005/8/layout/hProcess4"/>
    <dgm:cxn modelId="{0C68F2E9-D20E-4DD0-B6CB-F7DB9484C868}" type="presOf" srcId="{BF381BD4-48DC-48BF-8C18-C307CDD4D490}" destId="{BFE859F2-A9E8-4F95-9161-8EC68F2D30C4}" srcOrd="1" destOrd="1" presId="urn:microsoft.com/office/officeart/2005/8/layout/hProcess4"/>
    <dgm:cxn modelId="{7BE7AED0-385C-460E-A868-06962FF7BF4D}" type="presParOf" srcId="{3960CFF8-4383-4382-8D6D-F2A00F508E8D}" destId="{366CFF54-5C8F-47F9-BFD8-D9AF3EADDA3E}" srcOrd="0" destOrd="0" presId="urn:microsoft.com/office/officeart/2005/8/layout/hProcess4"/>
    <dgm:cxn modelId="{7C708C67-6B57-4F62-BFC8-44484A4BB8C4}" type="presParOf" srcId="{3960CFF8-4383-4382-8D6D-F2A00F508E8D}" destId="{13688FBD-4079-41FE-A6A2-B5B0F293E6BF}" srcOrd="1" destOrd="0" presId="urn:microsoft.com/office/officeart/2005/8/layout/hProcess4"/>
    <dgm:cxn modelId="{697CCE2B-9683-4DC0-A208-89C15D73093F}" type="presParOf" srcId="{3960CFF8-4383-4382-8D6D-F2A00F508E8D}" destId="{224851B6-C14D-49DE-883B-A13003DA4601}" srcOrd="2" destOrd="0" presId="urn:microsoft.com/office/officeart/2005/8/layout/hProcess4"/>
    <dgm:cxn modelId="{FB980B6C-7B77-4691-82C5-788FE8D96E48}" type="presParOf" srcId="{224851B6-C14D-49DE-883B-A13003DA4601}" destId="{1439717B-283C-48FF-AF62-1990F52B6512}" srcOrd="0" destOrd="0" presId="urn:microsoft.com/office/officeart/2005/8/layout/hProcess4"/>
    <dgm:cxn modelId="{77B1C0E7-D435-456C-A00F-39975DCDAA0B}" type="presParOf" srcId="{1439717B-283C-48FF-AF62-1990F52B6512}" destId="{BCCE6711-D1D8-4B2C-917E-41AB5A6114A8}" srcOrd="0" destOrd="0" presId="urn:microsoft.com/office/officeart/2005/8/layout/hProcess4"/>
    <dgm:cxn modelId="{983A13E1-DBFA-4048-8932-72A07B33F957}" type="presParOf" srcId="{1439717B-283C-48FF-AF62-1990F52B6512}" destId="{96015622-8A46-45CF-A72A-2856B699B374}" srcOrd="1" destOrd="0" presId="urn:microsoft.com/office/officeart/2005/8/layout/hProcess4"/>
    <dgm:cxn modelId="{9E4D9DC2-5878-4DF4-8197-C19BA06D0937}" type="presParOf" srcId="{1439717B-283C-48FF-AF62-1990F52B6512}" destId="{BFE859F2-A9E8-4F95-9161-8EC68F2D30C4}" srcOrd="2" destOrd="0" presId="urn:microsoft.com/office/officeart/2005/8/layout/hProcess4"/>
    <dgm:cxn modelId="{5175F6D1-9CB0-4593-BAC3-692D80EF050C}" type="presParOf" srcId="{1439717B-283C-48FF-AF62-1990F52B6512}" destId="{E18C6CF4-EDEB-4539-A36D-E0355B626199}" srcOrd="3" destOrd="0" presId="urn:microsoft.com/office/officeart/2005/8/layout/hProcess4"/>
    <dgm:cxn modelId="{43BDCF09-31AC-43B0-805E-DD1025F260DD}" type="presParOf" srcId="{1439717B-283C-48FF-AF62-1990F52B6512}" destId="{D9FCD5E9-9E94-4534-BAB4-3DB8EB44E7D0}" srcOrd="4" destOrd="0" presId="urn:microsoft.com/office/officeart/2005/8/layout/hProcess4"/>
    <dgm:cxn modelId="{6A5928FD-0A79-4F7E-879C-5F088F4602E9}" type="presParOf" srcId="{224851B6-C14D-49DE-883B-A13003DA4601}" destId="{6A63D16E-EEE6-4267-97EA-5AD7D2BC4E84}" srcOrd="1" destOrd="0" presId="urn:microsoft.com/office/officeart/2005/8/layout/hProcess4"/>
    <dgm:cxn modelId="{1C0B2966-A4D5-49CC-B7F2-A121C5C9817C}" type="presParOf" srcId="{224851B6-C14D-49DE-883B-A13003DA4601}" destId="{59BAED1E-A4FE-4FA3-8716-57917AF47F38}" srcOrd="2" destOrd="0" presId="urn:microsoft.com/office/officeart/2005/8/layout/hProcess4"/>
    <dgm:cxn modelId="{FE2DC098-A539-4BB8-8D74-C108718A6D23}" type="presParOf" srcId="{59BAED1E-A4FE-4FA3-8716-57917AF47F38}" destId="{5C833856-7FAF-4B27-932C-67C7D08339F2}" srcOrd="0" destOrd="0" presId="urn:microsoft.com/office/officeart/2005/8/layout/hProcess4"/>
    <dgm:cxn modelId="{16AAA183-E1A3-4ECF-997A-81333DC4EFCA}" type="presParOf" srcId="{59BAED1E-A4FE-4FA3-8716-57917AF47F38}" destId="{E83793B4-2C5C-4D90-82FA-E5EE4745664D}" srcOrd="1" destOrd="0" presId="urn:microsoft.com/office/officeart/2005/8/layout/hProcess4"/>
    <dgm:cxn modelId="{A310F834-0A95-4F4E-9CFF-8ED098D6F853}" type="presParOf" srcId="{59BAED1E-A4FE-4FA3-8716-57917AF47F38}" destId="{67FFE978-6FBE-4424-80BE-B9E4B4DD0695}" srcOrd="2" destOrd="0" presId="urn:microsoft.com/office/officeart/2005/8/layout/hProcess4"/>
    <dgm:cxn modelId="{FC3C9877-F1AB-4630-B09D-E2422D71C1B2}" type="presParOf" srcId="{59BAED1E-A4FE-4FA3-8716-57917AF47F38}" destId="{029D1FDE-4DD7-4FA5-8C70-0C747477B66C}" srcOrd="3" destOrd="0" presId="urn:microsoft.com/office/officeart/2005/8/layout/hProcess4"/>
    <dgm:cxn modelId="{0C23CC14-2827-4D42-B3F2-24A9658D4CA9}" type="presParOf" srcId="{59BAED1E-A4FE-4FA3-8716-57917AF47F38}" destId="{C2556EF6-41FF-46C6-8829-911BFA533FFE}" srcOrd="4" destOrd="0" presId="urn:microsoft.com/office/officeart/2005/8/layout/hProcess4"/>
    <dgm:cxn modelId="{03B78875-546F-4B9E-B138-1C0FF132346D}" type="presParOf" srcId="{224851B6-C14D-49DE-883B-A13003DA4601}" destId="{DC2A0ADB-DCE3-4BF4-9952-0394865777AC}" srcOrd="3" destOrd="0" presId="urn:microsoft.com/office/officeart/2005/8/layout/hProcess4"/>
    <dgm:cxn modelId="{470A6CA6-A9CE-464F-84DB-5DC13565A2C8}" type="presParOf" srcId="{224851B6-C14D-49DE-883B-A13003DA4601}" destId="{A874A3A3-A340-4ABC-99B5-7529D4415335}" srcOrd="4" destOrd="0" presId="urn:microsoft.com/office/officeart/2005/8/layout/hProcess4"/>
    <dgm:cxn modelId="{F6B1C4DA-988E-4055-9765-306F5A98CD06}" type="presParOf" srcId="{A874A3A3-A340-4ABC-99B5-7529D4415335}" destId="{14032C0B-60AE-432B-A713-F993D1C4BA8F}" srcOrd="0" destOrd="0" presId="urn:microsoft.com/office/officeart/2005/8/layout/hProcess4"/>
    <dgm:cxn modelId="{F9FB30AF-82A1-4872-8383-99625B6C2D69}" type="presParOf" srcId="{A874A3A3-A340-4ABC-99B5-7529D4415335}" destId="{69C28D3B-E083-42DF-9EA0-916CA12125A9}" srcOrd="1" destOrd="0" presId="urn:microsoft.com/office/officeart/2005/8/layout/hProcess4"/>
    <dgm:cxn modelId="{16665CFF-3E48-4ABD-A683-4C6BF569EDAE}" type="presParOf" srcId="{A874A3A3-A340-4ABC-99B5-7529D4415335}" destId="{843715D2-C2C2-41EB-BDA3-21230FBA46DB}" srcOrd="2" destOrd="0" presId="urn:microsoft.com/office/officeart/2005/8/layout/hProcess4"/>
    <dgm:cxn modelId="{A27E2538-F421-4EB9-A2F6-3C451A831951}" type="presParOf" srcId="{A874A3A3-A340-4ABC-99B5-7529D4415335}" destId="{047F5837-10E2-4FFC-A492-DB8A19EF48CA}" srcOrd="3" destOrd="0" presId="urn:microsoft.com/office/officeart/2005/8/layout/hProcess4"/>
    <dgm:cxn modelId="{043CCFDB-C988-4DED-8C9A-2A3B586895E5}" type="presParOf" srcId="{A874A3A3-A340-4ABC-99B5-7529D4415335}" destId="{7D6A154D-27BB-4CCE-9250-BCDD2CD5C383}"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015622-8A46-45CF-A72A-2856B699B374}">
      <dsp:nvSpPr>
        <dsp:cNvPr id="0" name=""/>
        <dsp:cNvSpPr/>
      </dsp:nvSpPr>
      <dsp:spPr>
        <a:xfrm>
          <a:off x="36244" y="1049273"/>
          <a:ext cx="2444561" cy="2016252"/>
        </a:xfrm>
        <a:prstGeom prst="roundRect">
          <a:avLst>
            <a:gd name="adj" fmla="val 10000"/>
          </a:avLst>
        </a:prstGeom>
        <a:solidFill>
          <a:schemeClr val="lt1">
            <a:alpha val="9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rtlCol="0" anchor="t" anchorCtr="0">
          <a:noAutofit/>
        </a:bodyPr>
        <a:lstStyle/>
        <a:p>
          <a:pPr marL="228600" lvl="1" indent="-228600" algn="l" defTabSz="1066800" rtl="0">
            <a:lnSpc>
              <a:spcPct val="90000"/>
            </a:lnSpc>
            <a:spcBef>
              <a:spcPct val="0"/>
            </a:spcBef>
            <a:spcAft>
              <a:spcPct val="15000"/>
            </a:spcAft>
            <a:buChar char="•"/>
          </a:pPr>
          <a:r>
            <a:rPr lang="fr-FR" sz="2400" kern="1200" noProof="0" dirty="0"/>
            <a:t>Installation de </a:t>
          </a:r>
          <a:r>
            <a:rPr lang="fr-FR" sz="2400" kern="1200" noProof="0" dirty="0" err="1"/>
            <a:t>OpenVPN</a:t>
          </a:r>
          <a:endParaRPr lang="fr-FR" sz="2400" kern="1200" noProof="0" dirty="0"/>
        </a:p>
        <a:p>
          <a:pPr marL="228600" lvl="1" indent="-228600" algn="l" defTabSz="1066800" rtl="0">
            <a:lnSpc>
              <a:spcPct val="90000"/>
            </a:lnSpc>
            <a:spcBef>
              <a:spcPct val="0"/>
            </a:spcBef>
            <a:spcAft>
              <a:spcPct val="15000"/>
            </a:spcAft>
            <a:buChar char="•"/>
          </a:pPr>
          <a:r>
            <a:rPr lang="fr-FR" sz="2400" kern="1200" noProof="0" dirty="0"/>
            <a:t>Configuration du VPN</a:t>
          </a:r>
        </a:p>
      </dsp:txBody>
      <dsp:txXfrm>
        <a:off x="82644" y="1095673"/>
        <a:ext cx="2351761" cy="1491398"/>
      </dsp:txXfrm>
    </dsp:sp>
    <dsp:sp modelId="{6A63D16E-EEE6-4267-97EA-5AD7D2BC4E84}">
      <dsp:nvSpPr>
        <dsp:cNvPr id="0" name=""/>
        <dsp:cNvSpPr/>
      </dsp:nvSpPr>
      <dsp:spPr>
        <a:xfrm>
          <a:off x="1394360" y="1473226"/>
          <a:ext cx="2779003" cy="2779003"/>
        </a:xfrm>
        <a:prstGeom prst="leftCircularArrow">
          <a:avLst>
            <a:gd name="adj1" fmla="val 3451"/>
            <a:gd name="adj2" fmla="val 427731"/>
            <a:gd name="adj3" fmla="val 2203242"/>
            <a:gd name="adj4" fmla="val 9024489"/>
            <a:gd name="adj5" fmla="val 4027"/>
          </a:avLst>
        </a:prstGeom>
        <a:gradFill rotWithShape="0">
          <a:gsLst>
            <a:gs pos="0">
              <a:schemeClr val="accent1">
                <a:shade val="90000"/>
                <a:hueOff val="0"/>
                <a:satOff val="0"/>
                <a:lumOff val="0"/>
                <a:alphaOff val="0"/>
                <a:satMod val="103000"/>
                <a:lumMod val="102000"/>
                <a:tint val="94000"/>
              </a:schemeClr>
            </a:gs>
            <a:gs pos="50000">
              <a:schemeClr val="accent1">
                <a:shade val="90000"/>
                <a:hueOff val="0"/>
                <a:satOff val="0"/>
                <a:lumOff val="0"/>
                <a:alphaOff val="0"/>
                <a:satMod val="110000"/>
                <a:lumMod val="100000"/>
                <a:shade val="100000"/>
              </a:schemeClr>
            </a:gs>
            <a:gs pos="100000">
              <a:schemeClr val="accent1">
                <a:shade val="9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E18C6CF4-EDEB-4539-A36D-E0355B626199}">
      <dsp:nvSpPr>
        <dsp:cNvPr id="0" name=""/>
        <dsp:cNvSpPr/>
      </dsp:nvSpPr>
      <dsp:spPr>
        <a:xfrm>
          <a:off x="579480" y="2633472"/>
          <a:ext cx="2172943" cy="864108"/>
        </a:xfrm>
        <a:prstGeom prst="roundRect">
          <a:avLst>
            <a:gd name="adj" fmla="val 10000"/>
          </a:avLst>
        </a:prstGeom>
        <a:gradFill rotWithShape="0">
          <a:gsLst>
            <a:gs pos="0">
              <a:schemeClr val="accent1">
                <a:alpha val="90000"/>
                <a:hueOff val="0"/>
                <a:satOff val="0"/>
                <a:lumOff val="0"/>
                <a:alphaOff val="0"/>
                <a:satMod val="103000"/>
                <a:lumMod val="102000"/>
                <a:tint val="94000"/>
              </a:schemeClr>
            </a:gs>
            <a:gs pos="50000">
              <a:schemeClr val="accent1">
                <a:alpha val="90000"/>
                <a:hueOff val="0"/>
                <a:satOff val="0"/>
                <a:lumOff val="0"/>
                <a:alphaOff val="0"/>
                <a:satMod val="110000"/>
                <a:lumMod val="100000"/>
                <a:shade val="100000"/>
              </a:schemeClr>
            </a:gs>
            <a:gs pos="100000">
              <a:schemeClr val="accent1">
                <a:alpha val="9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9530" tIns="33020" rIns="49530" bIns="33020" numCol="1" spcCol="1270" rtlCol="0" anchor="ctr" anchorCtr="0">
          <a:noAutofit/>
        </a:bodyPr>
        <a:lstStyle/>
        <a:p>
          <a:pPr marL="0" lvl="0" indent="0" algn="ctr" defTabSz="1155700" rtl="0">
            <a:lnSpc>
              <a:spcPct val="90000"/>
            </a:lnSpc>
            <a:spcBef>
              <a:spcPct val="0"/>
            </a:spcBef>
            <a:spcAft>
              <a:spcPct val="35000"/>
            </a:spcAft>
            <a:buNone/>
          </a:pPr>
          <a:r>
            <a:rPr lang="fr-FR" sz="2600" kern="1200" noProof="0" dirty="0"/>
            <a:t>Serveur</a:t>
          </a:r>
        </a:p>
      </dsp:txBody>
      <dsp:txXfrm>
        <a:off x="604789" y="2658781"/>
        <a:ext cx="2122325" cy="813490"/>
      </dsp:txXfrm>
    </dsp:sp>
    <dsp:sp modelId="{E83793B4-2C5C-4D90-82FA-E5EE4745664D}">
      <dsp:nvSpPr>
        <dsp:cNvPr id="0" name=""/>
        <dsp:cNvSpPr/>
      </dsp:nvSpPr>
      <dsp:spPr>
        <a:xfrm>
          <a:off x="3209147" y="1049274"/>
          <a:ext cx="2444561" cy="2016252"/>
        </a:xfrm>
        <a:prstGeom prst="roundRect">
          <a:avLst>
            <a:gd name="adj" fmla="val 10000"/>
          </a:avLst>
        </a:prstGeom>
        <a:solidFill>
          <a:schemeClr val="lt1">
            <a:alpha val="90000"/>
            <a:hueOff val="0"/>
            <a:satOff val="0"/>
            <a:lumOff val="0"/>
            <a:alphaOff val="0"/>
          </a:schemeClr>
        </a:solidFill>
        <a:ln w="6350" cap="flat" cmpd="sng" algn="ctr">
          <a:solidFill>
            <a:schemeClr val="accent1">
              <a:alpha val="90000"/>
              <a:hueOff val="0"/>
              <a:satOff val="0"/>
              <a:lumOff val="0"/>
              <a:alphaOff val="-2000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rtlCol="0" anchor="t" anchorCtr="0">
          <a:noAutofit/>
        </a:bodyPr>
        <a:lstStyle/>
        <a:p>
          <a:pPr marL="228600" lvl="1" indent="-228600" algn="l" defTabSz="1066800" rtl="0">
            <a:lnSpc>
              <a:spcPct val="90000"/>
            </a:lnSpc>
            <a:spcBef>
              <a:spcPct val="0"/>
            </a:spcBef>
            <a:spcAft>
              <a:spcPct val="15000"/>
            </a:spcAft>
            <a:buChar char="•"/>
          </a:pPr>
          <a:r>
            <a:rPr lang="fr-FR" sz="2400" kern="1200" noProof="0" dirty="0"/>
            <a:t>Installation de </a:t>
          </a:r>
          <a:r>
            <a:rPr lang="fr-FR" sz="2400" kern="1200" noProof="0" dirty="0" err="1"/>
            <a:t>OpenVPN</a:t>
          </a:r>
          <a:endParaRPr lang="fr-FR" sz="2400" kern="1200" noProof="0" dirty="0"/>
        </a:p>
        <a:p>
          <a:pPr marL="228600" lvl="1" indent="-228600" algn="l" defTabSz="1066800" rtl="0">
            <a:lnSpc>
              <a:spcPct val="90000"/>
            </a:lnSpc>
            <a:spcBef>
              <a:spcPct val="0"/>
            </a:spcBef>
            <a:spcAft>
              <a:spcPct val="15000"/>
            </a:spcAft>
            <a:buChar char="•"/>
          </a:pPr>
          <a:r>
            <a:rPr lang="fr-FR" sz="2400" kern="1200" noProof="0" dirty="0"/>
            <a:t>Configuration du VPN</a:t>
          </a:r>
        </a:p>
      </dsp:txBody>
      <dsp:txXfrm>
        <a:off x="3255547" y="1527728"/>
        <a:ext cx="2351761" cy="1491398"/>
      </dsp:txXfrm>
    </dsp:sp>
    <dsp:sp modelId="{DC2A0ADB-DCE3-4BF4-9952-0394865777AC}">
      <dsp:nvSpPr>
        <dsp:cNvPr id="0" name=""/>
        <dsp:cNvSpPr/>
      </dsp:nvSpPr>
      <dsp:spPr>
        <a:xfrm>
          <a:off x="4555862" y="-228386"/>
          <a:ext cx="3080233" cy="3080233"/>
        </a:xfrm>
        <a:prstGeom prst="circularArrow">
          <a:avLst>
            <a:gd name="adj1" fmla="val 3114"/>
            <a:gd name="adj2" fmla="val 382826"/>
            <a:gd name="adj3" fmla="val 19401286"/>
            <a:gd name="adj4" fmla="val 12535133"/>
            <a:gd name="adj5" fmla="val 3633"/>
          </a:avLst>
        </a:prstGeom>
        <a:gradFill rotWithShape="0">
          <a:gsLst>
            <a:gs pos="0">
              <a:schemeClr val="accent1">
                <a:shade val="90000"/>
                <a:hueOff val="361868"/>
                <a:satOff val="12502"/>
                <a:lumOff val="24506"/>
                <a:alphaOff val="0"/>
                <a:satMod val="103000"/>
                <a:lumMod val="102000"/>
                <a:tint val="94000"/>
              </a:schemeClr>
            </a:gs>
            <a:gs pos="50000">
              <a:schemeClr val="accent1">
                <a:shade val="90000"/>
                <a:hueOff val="361868"/>
                <a:satOff val="12502"/>
                <a:lumOff val="24506"/>
                <a:alphaOff val="0"/>
                <a:satMod val="110000"/>
                <a:lumMod val="100000"/>
                <a:shade val="100000"/>
              </a:schemeClr>
            </a:gs>
            <a:gs pos="100000">
              <a:schemeClr val="accent1">
                <a:shade val="90000"/>
                <a:hueOff val="361868"/>
                <a:satOff val="12502"/>
                <a:lumOff val="2450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029D1FDE-4DD7-4FA5-8C70-0C747477B66C}">
      <dsp:nvSpPr>
        <dsp:cNvPr id="0" name=""/>
        <dsp:cNvSpPr/>
      </dsp:nvSpPr>
      <dsp:spPr>
        <a:xfrm>
          <a:off x="3752383" y="617220"/>
          <a:ext cx="2172943" cy="864108"/>
        </a:xfrm>
        <a:prstGeom prst="roundRect">
          <a:avLst>
            <a:gd name="adj" fmla="val 10000"/>
          </a:avLst>
        </a:prstGeom>
        <a:gradFill rotWithShape="0">
          <a:gsLst>
            <a:gs pos="0">
              <a:schemeClr val="accent1">
                <a:alpha val="90000"/>
                <a:hueOff val="0"/>
                <a:satOff val="0"/>
                <a:lumOff val="0"/>
                <a:alphaOff val="-20000"/>
                <a:satMod val="103000"/>
                <a:lumMod val="102000"/>
                <a:tint val="94000"/>
              </a:schemeClr>
            </a:gs>
            <a:gs pos="50000">
              <a:schemeClr val="accent1">
                <a:alpha val="90000"/>
                <a:hueOff val="0"/>
                <a:satOff val="0"/>
                <a:lumOff val="0"/>
                <a:alphaOff val="-20000"/>
                <a:satMod val="110000"/>
                <a:lumMod val="100000"/>
                <a:shade val="100000"/>
              </a:schemeClr>
            </a:gs>
            <a:gs pos="100000">
              <a:schemeClr val="accent1">
                <a:alpha val="90000"/>
                <a:hueOff val="0"/>
                <a:satOff val="0"/>
                <a:lumOff val="0"/>
                <a:alpha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9530" tIns="33020" rIns="49530" bIns="33020" numCol="1" spcCol="1270" rtlCol="0" anchor="ctr" anchorCtr="0">
          <a:noAutofit/>
        </a:bodyPr>
        <a:lstStyle/>
        <a:p>
          <a:pPr marL="0" lvl="0" indent="0" algn="ctr" defTabSz="1155700" rtl="0">
            <a:lnSpc>
              <a:spcPct val="90000"/>
            </a:lnSpc>
            <a:spcBef>
              <a:spcPct val="0"/>
            </a:spcBef>
            <a:spcAft>
              <a:spcPct val="35000"/>
            </a:spcAft>
            <a:buNone/>
          </a:pPr>
          <a:r>
            <a:rPr lang="fr-FR" sz="2600" kern="1200" noProof="0" dirty="0"/>
            <a:t>Client</a:t>
          </a:r>
        </a:p>
      </dsp:txBody>
      <dsp:txXfrm>
        <a:off x="3777692" y="642529"/>
        <a:ext cx="2122325" cy="813490"/>
      </dsp:txXfrm>
    </dsp:sp>
    <dsp:sp modelId="{69C28D3B-E083-42DF-9EA0-916CA12125A9}">
      <dsp:nvSpPr>
        <dsp:cNvPr id="0" name=""/>
        <dsp:cNvSpPr/>
      </dsp:nvSpPr>
      <dsp:spPr>
        <a:xfrm>
          <a:off x="6372199" y="1019937"/>
          <a:ext cx="2444561" cy="2016252"/>
        </a:xfrm>
        <a:prstGeom prst="roundRect">
          <a:avLst>
            <a:gd name="adj" fmla="val 10000"/>
          </a:avLst>
        </a:prstGeom>
        <a:solidFill>
          <a:schemeClr val="lt1">
            <a:alpha val="90000"/>
            <a:hueOff val="0"/>
            <a:satOff val="0"/>
            <a:lumOff val="0"/>
            <a:alphaOff val="0"/>
          </a:schemeClr>
        </a:solidFill>
        <a:ln w="6350" cap="flat" cmpd="sng" algn="ctr">
          <a:solidFill>
            <a:schemeClr val="accent1">
              <a:alpha val="90000"/>
              <a:hueOff val="0"/>
              <a:satOff val="0"/>
              <a:lumOff val="0"/>
              <a:alphaOff val="-4000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5720" tIns="45720" rIns="45720" bIns="45720" numCol="1" spcCol="1270" rtlCol="0" anchor="t" anchorCtr="0">
          <a:noAutofit/>
        </a:bodyPr>
        <a:lstStyle/>
        <a:p>
          <a:pPr marL="228600" lvl="1" indent="-228600" algn="l" defTabSz="1066800" rtl="0">
            <a:lnSpc>
              <a:spcPct val="90000"/>
            </a:lnSpc>
            <a:spcBef>
              <a:spcPct val="0"/>
            </a:spcBef>
            <a:spcAft>
              <a:spcPct val="15000"/>
            </a:spcAft>
            <a:buChar char="•"/>
          </a:pPr>
          <a:r>
            <a:rPr lang="fr-FR" sz="2400" kern="1200" noProof="0" dirty="0"/>
            <a:t>Test de </a:t>
          </a:r>
          <a:r>
            <a:rPr lang="fr-FR" sz="2400" kern="1200" noProof="0" dirty="0" err="1"/>
            <a:t>connection</a:t>
          </a:r>
          <a:endParaRPr lang="fr-FR" sz="2400" kern="1200" noProof="0" dirty="0"/>
        </a:p>
        <a:p>
          <a:pPr marL="228600" lvl="1" indent="-228600" algn="l" defTabSz="1066800" rtl="0">
            <a:lnSpc>
              <a:spcPct val="90000"/>
            </a:lnSpc>
            <a:spcBef>
              <a:spcPct val="0"/>
            </a:spcBef>
            <a:spcAft>
              <a:spcPct val="15000"/>
            </a:spcAft>
            <a:buChar char="•"/>
          </a:pPr>
          <a:r>
            <a:rPr lang="fr-FR" sz="2400" kern="1200" noProof="0" dirty="0"/>
            <a:t>Ping, </a:t>
          </a:r>
          <a:r>
            <a:rPr lang="fr-FR" sz="2400" kern="1200" noProof="0" dirty="0" err="1"/>
            <a:t>WireShark</a:t>
          </a:r>
          <a:endParaRPr lang="fr-FR" sz="2400" kern="1200" noProof="0" dirty="0"/>
        </a:p>
      </dsp:txBody>
      <dsp:txXfrm>
        <a:off x="6418599" y="1066337"/>
        <a:ext cx="2351761" cy="1491398"/>
      </dsp:txXfrm>
    </dsp:sp>
    <dsp:sp modelId="{047F5837-10E2-4FFC-A492-DB8A19EF48CA}">
      <dsp:nvSpPr>
        <dsp:cNvPr id="0" name=""/>
        <dsp:cNvSpPr/>
      </dsp:nvSpPr>
      <dsp:spPr>
        <a:xfrm>
          <a:off x="6925286" y="2633472"/>
          <a:ext cx="2172943" cy="864108"/>
        </a:xfrm>
        <a:prstGeom prst="roundRect">
          <a:avLst>
            <a:gd name="adj" fmla="val 10000"/>
          </a:avLst>
        </a:prstGeom>
        <a:gradFill rotWithShape="0">
          <a:gsLst>
            <a:gs pos="0">
              <a:schemeClr val="accent1">
                <a:alpha val="90000"/>
                <a:hueOff val="0"/>
                <a:satOff val="0"/>
                <a:lumOff val="0"/>
                <a:alphaOff val="-40000"/>
                <a:satMod val="103000"/>
                <a:lumMod val="102000"/>
                <a:tint val="94000"/>
              </a:schemeClr>
            </a:gs>
            <a:gs pos="50000">
              <a:schemeClr val="accent1">
                <a:alpha val="90000"/>
                <a:hueOff val="0"/>
                <a:satOff val="0"/>
                <a:lumOff val="0"/>
                <a:alphaOff val="-40000"/>
                <a:satMod val="110000"/>
                <a:lumMod val="100000"/>
                <a:shade val="100000"/>
              </a:schemeClr>
            </a:gs>
            <a:gs pos="100000">
              <a:schemeClr val="accent1">
                <a:alpha val="90000"/>
                <a:hueOff val="0"/>
                <a:satOff val="0"/>
                <a:lumOff val="0"/>
                <a:alpha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9530" tIns="33020" rIns="49530" bIns="33020" numCol="1" spcCol="1270" rtlCol="0" anchor="ctr" anchorCtr="0">
          <a:noAutofit/>
        </a:bodyPr>
        <a:lstStyle/>
        <a:p>
          <a:pPr marL="0" lvl="0" indent="0" algn="ctr" defTabSz="1155700" rtl="0">
            <a:lnSpc>
              <a:spcPct val="90000"/>
            </a:lnSpc>
            <a:spcBef>
              <a:spcPct val="0"/>
            </a:spcBef>
            <a:spcAft>
              <a:spcPct val="35000"/>
            </a:spcAft>
            <a:buNone/>
          </a:pPr>
          <a:r>
            <a:rPr lang="fr-FR" sz="2600" kern="1200" noProof="0" dirty="0"/>
            <a:t>Lancement du VPN</a:t>
          </a:r>
        </a:p>
      </dsp:txBody>
      <dsp:txXfrm>
        <a:off x="6950595" y="2658781"/>
        <a:ext cx="2122325" cy="81349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fr-FR" dirty="0"/>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4FD0811F-65A0-45DC-A418-D7D88257DA14}" type="datetime1">
              <a:rPr lang="fr-FR" smtClean="0"/>
              <a:t>29/04/2020</a:t>
            </a:fld>
            <a:endParaRPr lang="fr-FR" dirty="0"/>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fr-FR" dirty="0"/>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D9F912AB-2776-42F2-A957-313FC7EFEDB9}" type="slidenum">
              <a:rPr lang="fr-FR" smtClean="0"/>
              <a:pPr algn="r" rtl="0"/>
              <a:t>‹N°›</a:t>
            </a:fld>
            <a:endParaRPr lang="fr-FR"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jpg>
</file>

<file path=ppt/media/image5.png>
</file>

<file path=ppt/media/image6.png>
</file>

<file path=ppt/media/image7.webp>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lang="fr-FR" noProof="0" dirty="0"/>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vl1pPr>
          </a:lstStyle>
          <a:p>
            <a:fld id="{869BCCB5-3197-42F0-A23E-FBF35BB6BD6D}" type="datetime1">
              <a:rPr lang="fr-FR" smtClean="0"/>
              <a:pPr/>
              <a:t>29/04/2020</a:t>
            </a:fld>
            <a:endParaRPr lang="fr-FR" dirty="0"/>
          </a:p>
        </p:txBody>
      </p:sp>
      <p:sp>
        <p:nvSpPr>
          <p:cNvPr id="4" name="Espace réservé de l’image des diapositives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fr-FR" noProof="0" dirty="0"/>
          </a:p>
        </p:txBody>
      </p:sp>
      <p:sp>
        <p:nvSpPr>
          <p:cNvPr id="5" name="Espace réservé des not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lang="fr-FR" noProof="0" dirty="0"/>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vl1pPr>
          </a:lstStyle>
          <a:p>
            <a:fld id="{F93199CD-3E1B-4AE6-990F-76F925F5EA9F}" type="slidenum">
              <a:rPr lang="fr-FR" smtClean="0"/>
              <a:pPr/>
              <a:t>‹N°›</a:t>
            </a:fld>
            <a:endParaRPr lang="fr-FR"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F93199CD-3E1B-4AE6-990F-76F925F5EA9F}" type="slidenum">
              <a:rPr lang="fr-FR" smtClean="0"/>
              <a:pPr/>
              <a:t>11</a:t>
            </a:fld>
            <a:endParaRPr lang="fr-FR" dirty="0"/>
          </a:p>
        </p:txBody>
      </p:sp>
    </p:spTree>
    <p:extLst>
      <p:ext uri="{BB962C8B-B14F-4D97-AF65-F5344CB8AC3E}">
        <p14:creationId xmlns:p14="http://schemas.microsoft.com/office/powerpoint/2010/main" val="26170079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defRPr>
            </a:lvl1pPr>
          </a:lstStyle>
          <a:p>
            <a:pPr rtl="0"/>
            <a:r>
              <a:rPr lang="fr-FR" noProof="0"/>
              <a:t>Modifiez le style du titre</a:t>
            </a:r>
            <a:endParaRPr lang="fr-FR" noProof="0" dirty="0"/>
          </a:p>
        </p:txBody>
      </p:sp>
      <p:sp>
        <p:nvSpPr>
          <p:cNvPr id="3" name="Sous-titre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fr-FR" noProof="0"/>
              <a:t>Modifiez le style des sous-titres du masque</a:t>
            </a:r>
            <a:endParaRPr lang="fr-FR" noProof="0" dirty="0"/>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lvl1pPr>
              <a:defRPr/>
            </a:lvl1pPr>
          </a:lstStyle>
          <a:p>
            <a:fld id="{C169FE22-A35D-4AA5-9ED0-CA5AA0D08EE7}" type="datetime1">
              <a:rPr lang="fr-FR" smtClean="0"/>
              <a:pPr/>
              <a:t>29/04/2020</a:t>
            </a:fld>
            <a:endParaRPr lang="fr-FR"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9142412" y="381001"/>
            <a:ext cx="1524001" cy="5638800"/>
          </a:xfrm>
        </p:spPr>
        <p:txBody>
          <a:bodyPr vert="eaVert" rtlCol="0"/>
          <a:lstStyle/>
          <a:p>
            <a:pPr rtl="0"/>
            <a:r>
              <a:rPr lang="fr-FR" noProof="0"/>
              <a:t>Modifiez le style du titre</a:t>
            </a:r>
            <a:endParaRPr lang="fr-FR" noProof="0" dirty="0"/>
          </a:p>
        </p:txBody>
      </p:sp>
      <p:sp>
        <p:nvSpPr>
          <p:cNvPr id="3" name="Espace réservé du texte vertical 2"/>
          <p:cNvSpPr>
            <a:spLocks noGrp="1"/>
          </p:cNvSpPr>
          <p:nvPr>
            <p:ph type="body" orient="vert" idx="1"/>
          </p:nvPr>
        </p:nvSpPr>
        <p:spPr>
          <a:xfrm>
            <a:off x="1522412" y="381001"/>
            <a:ext cx="7391399" cy="5638800"/>
          </a:xfrm>
        </p:spPr>
        <p:txBody>
          <a:bodyPr vert="eaVert" rtlCol="0"/>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lvl1pPr>
              <a:defRPr/>
            </a:lvl1pPr>
          </a:lstStyle>
          <a:p>
            <a:fld id="{4B2D50EC-F18A-4356-A82F-ED015F56C2C6}" type="datetime1">
              <a:rPr lang="fr-FR" smtClean="0"/>
              <a:pPr/>
              <a:t>29/04/2020</a:t>
            </a:fld>
            <a:endParaRPr lang="fr-FR"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idx="1"/>
          </p:nvPr>
        </p:nvSpPr>
        <p:spPr/>
        <p:txBody>
          <a:bodyPr rtlCol="0"/>
          <a:lstStyle>
            <a:lvl5pPr algn="l" rtl="0">
              <a:defRPr/>
            </a:lvl5pPr>
            <a:lvl6pPr algn="l" rtl="0">
              <a:defRPr/>
            </a:lvl6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e la date 3"/>
          <p:cNvSpPr>
            <a:spLocks noGrp="1"/>
          </p:cNvSpPr>
          <p:nvPr>
            <p:ph type="dt" sz="half" idx="10"/>
          </p:nvPr>
        </p:nvSpPr>
        <p:spPr/>
        <p:txBody>
          <a:bodyPr rtlCol="0"/>
          <a:lstStyle>
            <a:lvl1pPr>
              <a:defRPr/>
            </a:lvl1pPr>
          </a:lstStyle>
          <a:p>
            <a:fld id="{D8AB5196-52B1-4918-B153-34A0C9A4A7AD}" type="datetime1">
              <a:rPr lang="fr-FR" smtClean="0"/>
              <a:pPr/>
              <a:t>29/04/2020</a:t>
            </a:fld>
            <a:endParaRPr lang="fr-FR"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tête de sec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vl1pPr>
          </a:lstStyle>
          <a:p>
            <a:pPr rtl="0"/>
            <a:r>
              <a:rPr lang="fr-FR" noProof="0"/>
              <a:t>Modifiez le style du titre</a:t>
            </a:r>
            <a:endParaRPr lang="fr-FR" noProof="0" dirty="0"/>
          </a:p>
        </p:txBody>
      </p:sp>
      <p:sp>
        <p:nvSpPr>
          <p:cNvPr id="3" name="Espace réservé du texte 2"/>
          <p:cNvSpPr>
            <a:spLocks noGrp="1"/>
          </p:cNvSpPr>
          <p:nvPr>
            <p:ph type="body" idx="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rtl="0"/>
            <a:r>
              <a:rPr lang="fr-FR" noProof="0"/>
              <a:t>Cliquez pour modifier les styles du texte du masque</a:t>
            </a:r>
          </a:p>
        </p:txBody>
      </p:sp>
      <p:sp>
        <p:nvSpPr>
          <p:cNvPr id="4" name="Espace réservé de la date 3"/>
          <p:cNvSpPr>
            <a:spLocks noGrp="1"/>
          </p:cNvSpPr>
          <p:nvPr>
            <p:ph type="dt" sz="half" idx="10"/>
          </p:nvPr>
        </p:nvSpPr>
        <p:spPr/>
        <p:txBody>
          <a:bodyPr rtlCol="0"/>
          <a:lstStyle>
            <a:lvl1pPr>
              <a:defRPr/>
            </a:lvl1pPr>
          </a:lstStyle>
          <a:p>
            <a:fld id="{7399499F-CA45-4A76-BC24-F973E24AC3FB}" type="datetime1">
              <a:rPr lang="fr-FR" smtClean="0"/>
              <a:pPr/>
              <a:t>29/04/2020</a:t>
            </a:fld>
            <a:endParaRPr lang="fr-FR" dirty="0"/>
          </a:p>
        </p:txBody>
      </p:sp>
      <p:sp>
        <p:nvSpPr>
          <p:cNvPr id="5" name="Espace réservé du pied de page 4"/>
          <p:cNvSpPr>
            <a:spLocks noGrp="1"/>
          </p:cNvSpPr>
          <p:nvPr>
            <p:ph type="ftr" sz="quarter" idx="11"/>
          </p:nvPr>
        </p:nvSpPr>
        <p:spPr/>
        <p:txBody>
          <a:bodyPr rtlCol="0"/>
          <a:lstStyle/>
          <a:p>
            <a:pPr rtl="0"/>
            <a:endParaRPr lang="fr-FR" noProof="0" dirty="0"/>
          </a:p>
        </p:txBody>
      </p:sp>
      <p:sp>
        <p:nvSpPr>
          <p:cNvPr id="6" name="Espace réservé du numéro de diapositive 5"/>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u contenu 2"/>
          <p:cNvSpPr>
            <a:spLocks noGrp="1"/>
          </p:cNvSpPr>
          <p:nvPr>
            <p:ph sz="half" idx="1"/>
          </p:nvPr>
        </p:nvSpPr>
        <p:spPr>
          <a:xfrm>
            <a:off x="1504781" y="1905001"/>
            <a:ext cx="4419599"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contenu 3"/>
          <p:cNvSpPr>
            <a:spLocks noGrp="1"/>
          </p:cNvSpPr>
          <p:nvPr>
            <p:ph sz="half" idx="2"/>
          </p:nvPr>
        </p:nvSpPr>
        <p:spPr>
          <a:xfrm>
            <a:off x="6229183" y="1905001"/>
            <a:ext cx="4419600"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e la date 4"/>
          <p:cNvSpPr>
            <a:spLocks noGrp="1"/>
          </p:cNvSpPr>
          <p:nvPr>
            <p:ph type="dt" sz="half" idx="10"/>
          </p:nvPr>
        </p:nvSpPr>
        <p:spPr/>
        <p:txBody>
          <a:bodyPr rtlCol="0"/>
          <a:lstStyle>
            <a:lvl1pPr>
              <a:defRPr/>
            </a:lvl1pPr>
          </a:lstStyle>
          <a:p>
            <a:fld id="{3817870C-A0A5-4D92-B86D-C2791EFA3A23}" type="datetime1">
              <a:rPr lang="fr-FR" smtClean="0"/>
              <a:pPr/>
              <a:t>29/04/2020</a:t>
            </a:fld>
            <a:endParaRPr lang="fr-FR"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lvl1pPr rtl="0">
              <a:defRPr/>
            </a:lvl1pPr>
          </a:lstStyle>
          <a:p>
            <a:fld id="{2A013F82-EE5E-44EE-A61D-E31C6657F26F}" type="slidenum">
              <a:rPr lang="fr-FR" noProof="0" smtClean="0"/>
              <a:pPr/>
              <a:t>‹N°›</a:t>
            </a:fld>
            <a:endParaRPr lang="fr-FR" noProof="0"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lgn="l" rtl="0">
              <a:defRPr/>
            </a:lvl1pPr>
          </a:lstStyle>
          <a:p>
            <a:pPr rtl="0"/>
            <a:r>
              <a:rPr lang="fr-FR" noProof="0"/>
              <a:t>Modifiez le style du titre</a:t>
            </a:r>
            <a:endParaRPr lang="fr-FR" noProof="0" dirty="0"/>
          </a:p>
        </p:txBody>
      </p:sp>
      <p:sp>
        <p:nvSpPr>
          <p:cNvPr id="3" name="Espace réservé du texte 2"/>
          <p:cNvSpPr>
            <a:spLocks noGrp="1"/>
          </p:cNvSpPr>
          <p:nvPr>
            <p:ph type="body" idx="1"/>
          </p:nvPr>
        </p:nvSpPr>
        <p:spPr>
          <a:xfrm>
            <a:off x="152241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fr-FR" noProof="0"/>
              <a:t>Cliquez pour modifier les styles du texte du masque</a:t>
            </a:r>
          </a:p>
        </p:txBody>
      </p:sp>
      <p:sp>
        <p:nvSpPr>
          <p:cNvPr id="4" name="Espace réservé du contenu 3"/>
          <p:cNvSpPr>
            <a:spLocks noGrp="1"/>
          </p:cNvSpPr>
          <p:nvPr>
            <p:ph sz="half" idx="2"/>
          </p:nvPr>
        </p:nvSpPr>
        <p:spPr>
          <a:xfrm>
            <a:off x="152241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5" name="Espace réservé du texte 4"/>
          <p:cNvSpPr>
            <a:spLocks noGrp="1"/>
          </p:cNvSpPr>
          <p:nvPr>
            <p:ph type="body" sz="quarter" idx="3"/>
          </p:nvPr>
        </p:nvSpPr>
        <p:spPr>
          <a:xfrm>
            <a:off x="624986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fr-FR" noProof="0"/>
              <a:t>Cliquez pour modifier les styles du texte du masque</a:t>
            </a:r>
          </a:p>
        </p:txBody>
      </p:sp>
      <p:sp>
        <p:nvSpPr>
          <p:cNvPr id="6" name="Espace réservé du contenu 5"/>
          <p:cNvSpPr>
            <a:spLocks noGrp="1"/>
          </p:cNvSpPr>
          <p:nvPr>
            <p:ph sz="quarter" idx="4"/>
          </p:nvPr>
        </p:nvSpPr>
        <p:spPr>
          <a:xfrm>
            <a:off x="624986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7" name="Espace réservé de la date 6"/>
          <p:cNvSpPr>
            <a:spLocks noGrp="1"/>
          </p:cNvSpPr>
          <p:nvPr>
            <p:ph type="dt" sz="half" idx="10"/>
          </p:nvPr>
        </p:nvSpPr>
        <p:spPr/>
        <p:txBody>
          <a:bodyPr rtlCol="0"/>
          <a:lstStyle>
            <a:lvl1pPr>
              <a:defRPr/>
            </a:lvl1pPr>
          </a:lstStyle>
          <a:p>
            <a:fld id="{812A7B89-83CE-4355-8D19-9AD5D8179E27}" type="datetime1">
              <a:rPr lang="fr-FR" smtClean="0"/>
              <a:pPr/>
              <a:t>29/04/2020</a:t>
            </a:fld>
            <a:endParaRPr lang="fr-FR" dirty="0"/>
          </a:p>
        </p:txBody>
      </p:sp>
      <p:sp>
        <p:nvSpPr>
          <p:cNvPr id="8" name="Espace réservé du pied de page 7"/>
          <p:cNvSpPr>
            <a:spLocks noGrp="1"/>
          </p:cNvSpPr>
          <p:nvPr>
            <p:ph type="ftr" sz="quarter" idx="11"/>
          </p:nvPr>
        </p:nvSpPr>
        <p:spPr/>
        <p:txBody>
          <a:bodyPr rtlCol="0"/>
          <a:lstStyle/>
          <a:p>
            <a:pPr rtl="0"/>
            <a:endParaRPr lang="fr-FR" noProof="0" dirty="0"/>
          </a:p>
        </p:txBody>
      </p:sp>
      <p:sp>
        <p:nvSpPr>
          <p:cNvPr id="9" name="Espace réservé du numéro de diapositive 8"/>
          <p:cNvSpPr>
            <a:spLocks noGrp="1"/>
          </p:cNvSpPr>
          <p:nvPr>
            <p:ph type="sldNum" sz="quarter" idx="12"/>
          </p:nvPr>
        </p:nvSpPr>
        <p:spPr/>
        <p:txBody>
          <a:bodyPr rtlCol="0"/>
          <a:lstStyle>
            <a:lvl1pPr rtl="0">
              <a:defRPr/>
            </a:lvl1pPr>
          </a:lstStyle>
          <a:p>
            <a:fld id="{2A013F82-EE5E-44EE-A61D-E31C6657F26F}" type="slidenum">
              <a:rPr lang="fr-FR" noProof="0" smtClean="0"/>
              <a:pPr/>
              <a:t>‹N°›</a:t>
            </a:fld>
            <a:endParaRPr lang="fr-FR" noProof="0"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endParaRPr lang="fr-FR" noProof="0" dirty="0"/>
          </a:p>
        </p:txBody>
      </p:sp>
      <p:sp>
        <p:nvSpPr>
          <p:cNvPr id="3" name="Espace réservé de la date 2"/>
          <p:cNvSpPr>
            <a:spLocks noGrp="1"/>
          </p:cNvSpPr>
          <p:nvPr>
            <p:ph type="dt" sz="half" idx="10"/>
          </p:nvPr>
        </p:nvSpPr>
        <p:spPr/>
        <p:txBody>
          <a:bodyPr rtlCol="0"/>
          <a:lstStyle>
            <a:lvl1pPr>
              <a:defRPr/>
            </a:lvl1pPr>
          </a:lstStyle>
          <a:p>
            <a:fld id="{EA4593A4-CD22-4D89-9631-B432485C88BE}" type="datetime1">
              <a:rPr lang="fr-FR" smtClean="0"/>
              <a:pPr/>
              <a:t>29/04/2020</a:t>
            </a:fld>
            <a:endParaRPr lang="fr-FR" dirty="0"/>
          </a:p>
        </p:txBody>
      </p:sp>
      <p:sp>
        <p:nvSpPr>
          <p:cNvPr id="4" name="Espace réservé du pied de page 3"/>
          <p:cNvSpPr>
            <a:spLocks noGrp="1"/>
          </p:cNvSpPr>
          <p:nvPr>
            <p:ph type="ftr" sz="quarter" idx="11"/>
          </p:nvPr>
        </p:nvSpPr>
        <p:spPr/>
        <p:txBody>
          <a:bodyPr rtlCol="0"/>
          <a:lstStyle/>
          <a:p>
            <a:pPr rtl="0"/>
            <a:endParaRPr lang="fr-FR" noProof="0" dirty="0"/>
          </a:p>
        </p:txBody>
      </p:sp>
      <p:sp>
        <p:nvSpPr>
          <p:cNvPr id="5" name="Espace réservé du numéro de diapositive 4"/>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bg>
      <p:bgPr>
        <a:solidFill>
          <a:schemeClr val="bg2"/>
        </a:solidFill>
        <a:effectLst/>
      </p:bgPr>
    </p:bg>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lvl1pPr>
              <a:defRPr/>
            </a:lvl1pPr>
          </a:lstStyle>
          <a:p>
            <a:fld id="{88F3045D-8AE6-4E47-932F-47FA387FEA34}" type="datetime1">
              <a:rPr lang="fr-FR" smtClean="0"/>
              <a:pPr/>
              <a:t>29/04/2020</a:t>
            </a:fld>
            <a:endParaRPr lang="fr-FR" dirty="0"/>
          </a:p>
        </p:txBody>
      </p:sp>
      <p:sp>
        <p:nvSpPr>
          <p:cNvPr id="3" name="Espace réservé du pied de page 2"/>
          <p:cNvSpPr>
            <a:spLocks noGrp="1"/>
          </p:cNvSpPr>
          <p:nvPr>
            <p:ph type="ftr" sz="quarter" idx="11"/>
          </p:nvPr>
        </p:nvSpPr>
        <p:spPr/>
        <p:txBody>
          <a:bodyPr rtlCol="0"/>
          <a:lstStyle/>
          <a:p>
            <a:pPr rtl="0"/>
            <a:endParaRPr lang="fr-FR" noProof="0" dirty="0"/>
          </a:p>
        </p:txBody>
      </p:sp>
      <p:sp>
        <p:nvSpPr>
          <p:cNvPr id="4" name="Espace réservé du numéro de diapositive 3"/>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defRPr>
            </a:lvl1pPr>
          </a:lstStyle>
          <a:p>
            <a:pPr rtl="0"/>
            <a:r>
              <a:rPr lang="fr-FR" noProof="0"/>
              <a:t>Modifiez le style du titre</a:t>
            </a:r>
            <a:endParaRPr lang="fr-FR" noProof="0" dirty="0"/>
          </a:p>
        </p:txBody>
      </p:sp>
      <p:sp>
        <p:nvSpPr>
          <p:cNvPr id="3" name="Espace réservé du contenu 2"/>
          <p:cNvSpPr>
            <a:spLocks noGrp="1"/>
          </p:cNvSpPr>
          <p:nvPr>
            <p:ph idx="1"/>
          </p:nvPr>
        </p:nvSpPr>
        <p:spPr>
          <a:xfrm>
            <a:off x="4951414" y="685800"/>
            <a:ext cx="6400800" cy="53340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fr-FR" noProof="0"/>
              <a:t>Cliquez pour modifier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endParaRPr lang="fr-FR" noProof="0" dirty="0"/>
          </a:p>
        </p:txBody>
      </p:sp>
      <p:sp>
        <p:nvSpPr>
          <p:cNvPr id="4" name="Espace réservé du texte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fr-FR" noProof="0"/>
              <a:t>Cliquez pour modifier les styles du texte du masque</a:t>
            </a:r>
          </a:p>
        </p:txBody>
      </p:sp>
      <p:sp>
        <p:nvSpPr>
          <p:cNvPr id="5" name="Espace réservé de la date 4"/>
          <p:cNvSpPr>
            <a:spLocks noGrp="1"/>
          </p:cNvSpPr>
          <p:nvPr>
            <p:ph type="dt" sz="half" idx="10"/>
          </p:nvPr>
        </p:nvSpPr>
        <p:spPr/>
        <p:txBody>
          <a:bodyPr rtlCol="0"/>
          <a:lstStyle>
            <a:lvl1pPr>
              <a:defRPr/>
            </a:lvl1pPr>
          </a:lstStyle>
          <a:p>
            <a:fld id="{2282C9DA-93FE-4DDE-8920-2C8AB1F5E18A}" type="datetime1">
              <a:rPr lang="fr-FR" smtClean="0"/>
              <a:pPr/>
              <a:t>29/04/2020</a:t>
            </a:fld>
            <a:endParaRPr lang="fr-FR"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2A013F82-EE5E-44EE-A61D-E31C6657F26F}" type="slidenum">
              <a:rPr lang="fr-FR" noProof="0" smtClean="0"/>
              <a:t>‹N°›</a:t>
            </a:fld>
            <a:endParaRPr lang="fr-FR" noProof="0"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Espace réservé d’image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fr-FR" noProof="0"/>
              <a:t>Cliquez sur l'icône pour ajouter une image</a:t>
            </a:r>
            <a:endParaRPr lang="fr-FR" noProof="0" dirty="0"/>
          </a:p>
        </p:txBody>
      </p:sp>
      <p:sp>
        <p:nvSpPr>
          <p:cNvPr id="2" name="Titre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defRPr>
            </a:lvl1pPr>
          </a:lstStyle>
          <a:p>
            <a:pPr rtl="0"/>
            <a:r>
              <a:rPr lang="fr-FR" noProof="0"/>
              <a:t>Modifiez le style du titre</a:t>
            </a:r>
            <a:endParaRPr lang="fr-FR" noProof="0" dirty="0"/>
          </a:p>
        </p:txBody>
      </p:sp>
      <p:sp>
        <p:nvSpPr>
          <p:cNvPr id="4" name="Espace réservé du texte 3"/>
          <p:cNvSpPr>
            <a:spLocks noGrp="1"/>
          </p:cNvSpPr>
          <p:nvPr>
            <p:ph type="body" sz="half" idx="2"/>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fr-FR" noProof="0"/>
              <a:t>Cliquez pour modifier les styles du texte du masque</a:t>
            </a:r>
          </a:p>
        </p:txBody>
      </p:sp>
      <p:sp>
        <p:nvSpPr>
          <p:cNvPr id="5" name="Espace réservé de la date 4"/>
          <p:cNvSpPr>
            <a:spLocks noGrp="1"/>
          </p:cNvSpPr>
          <p:nvPr>
            <p:ph type="dt" sz="half" idx="10"/>
          </p:nvPr>
        </p:nvSpPr>
        <p:spPr/>
        <p:txBody>
          <a:bodyPr rtlCol="0"/>
          <a:lstStyle>
            <a:lvl1pPr>
              <a:defRPr/>
            </a:lvl1pPr>
          </a:lstStyle>
          <a:p>
            <a:fld id="{EB002A6A-F78C-474F-BA6B-17AE42EC613D}" type="datetime1">
              <a:rPr lang="fr-FR" smtClean="0"/>
              <a:pPr/>
              <a:t>29/04/2020</a:t>
            </a:fld>
            <a:endParaRPr lang="fr-FR" dirty="0"/>
          </a:p>
        </p:txBody>
      </p:sp>
      <p:sp>
        <p:nvSpPr>
          <p:cNvPr id="6" name="Espace réservé du pied de page 5"/>
          <p:cNvSpPr>
            <a:spLocks noGrp="1"/>
          </p:cNvSpPr>
          <p:nvPr>
            <p:ph type="ftr" sz="quarter" idx="11"/>
          </p:nvPr>
        </p:nvSpPr>
        <p:spPr/>
        <p:txBody>
          <a:bodyPr rtlCol="0"/>
          <a:lstStyle/>
          <a:p>
            <a:pPr rtl="0"/>
            <a:endParaRPr lang="fr-FR" noProof="0" dirty="0"/>
          </a:p>
        </p:txBody>
      </p:sp>
      <p:sp>
        <p:nvSpPr>
          <p:cNvPr id="7" name="Espace réservé du numéro de diapositive 6"/>
          <p:cNvSpPr>
            <a:spLocks noGrp="1"/>
          </p:cNvSpPr>
          <p:nvPr>
            <p:ph type="sldNum" sz="quarter" idx="12"/>
          </p:nvPr>
        </p:nvSpPr>
        <p:spPr/>
        <p:txBody>
          <a:bodyPr rtlCol="0"/>
          <a:lstStyle/>
          <a:p>
            <a:pPr rtl="0"/>
            <a:fld id="{2A013F82-EE5E-44EE-A61D-E31C6657F26F}" type="slidenum">
              <a:rPr lang="fr-FR" noProof="0" smtClean="0"/>
              <a:pPr rtl="0"/>
              <a:t>‹N°›</a:t>
            </a:fld>
            <a:endParaRPr lang="fr-FR" noProof="0"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fr-FR" noProof="0" dirty="0"/>
              <a:t>Modifiez le style du titre</a:t>
            </a:r>
          </a:p>
        </p:txBody>
      </p:sp>
      <p:sp>
        <p:nvSpPr>
          <p:cNvPr id="3" name="Espace réservé du texte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B1406553-4B01-4903-B663-70E503E45D52}" type="datetime1">
              <a:rPr lang="fr-FR" smtClean="0"/>
              <a:pPr/>
              <a:t>29/04/2020</a:t>
            </a:fld>
            <a:endParaRPr lang="fr-FR" dirty="0"/>
          </a:p>
        </p:txBody>
      </p:sp>
      <p:sp>
        <p:nvSpPr>
          <p:cNvPr id="5" name="Espace réservé du pied de page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rtl="0"/>
            <a:endParaRPr lang="fr-FR" noProof="0" dirty="0"/>
          </a:p>
        </p:txBody>
      </p:sp>
      <p:sp>
        <p:nvSpPr>
          <p:cNvPr id="6" name="Espace réservé du numéro de diapositive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2A013F82-EE5E-44EE-A61D-E31C6657F26F}" type="slidenum">
              <a:rPr lang="fr-FR" smtClean="0"/>
              <a:pPr/>
              <a:t>‹N°›</a:t>
            </a:fld>
            <a:endParaRPr lang="fr-FR"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webp"/><Relationship Id="rId2" Type="http://schemas.openxmlformats.org/officeDocument/2006/relationships/image" Target="../media/image6.png"/><Relationship Id="rId1" Type="http://schemas.openxmlformats.org/officeDocument/2006/relationships/slideLayout" Target="../slideLayouts/slideLayout5.xml"/><Relationship Id="rId5" Type="http://schemas.openxmlformats.org/officeDocument/2006/relationships/image" Target="../media/image9.sv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ctrTitle"/>
          </p:nvPr>
        </p:nvSpPr>
        <p:spPr>
          <a:xfrm>
            <a:off x="1065214" y="1828800"/>
            <a:ext cx="8989638" cy="2895600"/>
          </a:xfrm>
        </p:spPr>
        <p:txBody>
          <a:bodyPr rtlCol="0"/>
          <a:lstStyle/>
          <a:p>
            <a:pPr rtl="0"/>
            <a:r>
              <a:rPr lang="fr-FR" dirty="0"/>
              <a:t>Rapport de projet : VPN</a:t>
            </a:r>
          </a:p>
        </p:txBody>
      </p:sp>
      <p:sp>
        <p:nvSpPr>
          <p:cNvPr id="4" name="Sous-titre 3"/>
          <p:cNvSpPr>
            <a:spLocks noGrp="1"/>
          </p:cNvSpPr>
          <p:nvPr>
            <p:ph type="subTitle" idx="1"/>
          </p:nvPr>
        </p:nvSpPr>
        <p:spPr/>
        <p:txBody>
          <a:bodyPr rtlCol="0"/>
          <a:lstStyle/>
          <a:p>
            <a:pPr rtl="0"/>
            <a:r>
              <a:rPr lang="fr-FR" dirty="0"/>
              <a:t>Réalisé par </a:t>
            </a:r>
            <a:r>
              <a:rPr lang="fr-FR" dirty="0" err="1"/>
              <a:t>Desai</a:t>
            </a:r>
            <a:r>
              <a:rPr lang="fr-FR" dirty="0"/>
              <a:t> Vishal &amp; </a:t>
            </a:r>
            <a:r>
              <a:rPr lang="fr-FR" dirty="0" err="1"/>
              <a:t>dupuy</a:t>
            </a:r>
            <a:r>
              <a:rPr lang="fr-FR" dirty="0"/>
              <a:t> guillaume (b1A)</a:t>
            </a:r>
          </a:p>
          <a:p>
            <a:pPr rtl="0"/>
            <a:endParaRPr lang="fr-FR" dirty="0"/>
          </a:p>
        </p:txBody>
      </p:sp>
      <p:pic>
        <p:nvPicPr>
          <p:cNvPr id="1028" name="Picture 4" descr="thumb image">
            <a:extLst>
              <a:ext uri="{FF2B5EF4-FFF2-40B4-BE49-F238E27FC236}">
                <a16:creationId xmlns:a16="http://schemas.microsoft.com/office/drawing/2014/main" id="{CBFCD0A2-A9C7-4626-8C65-64476426654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7828" y="443326"/>
            <a:ext cx="3240360" cy="3240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5">
            <a:extLst>
              <a:ext uri="{FF2B5EF4-FFF2-40B4-BE49-F238E27FC236}">
                <a16:creationId xmlns:a16="http://schemas.microsoft.com/office/drawing/2014/main" id="{7E5AE048-70C6-4FA6-A5D0-C06735C5F1FF}"/>
              </a:ext>
            </a:extLst>
          </p:cNvPr>
          <p:cNvSpPr txBox="1"/>
          <p:nvPr/>
        </p:nvSpPr>
        <p:spPr>
          <a:xfrm>
            <a:off x="981844" y="1951672"/>
            <a:ext cx="4104456" cy="1477328"/>
          </a:xfrm>
          <a:prstGeom prst="rect">
            <a:avLst/>
          </a:prstGeom>
          <a:noFill/>
        </p:spPr>
        <p:txBody>
          <a:bodyPr wrap="square" rtlCol="0">
            <a:spAutoFit/>
          </a:bodyPr>
          <a:lstStyle/>
          <a:p>
            <a:r>
              <a:rPr lang="fr-FR" dirty="0"/>
              <a:t>Puis on va générer les paramètres </a:t>
            </a:r>
            <a:r>
              <a:rPr lang="fr-FR" dirty="0" err="1"/>
              <a:t>Diffie</a:t>
            </a:r>
            <a:r>
              <a:rPr lang="fr-FR" dirty="0"/>
              <a:t>-Hellman avec : ./</a:t>
            </a:r>
            <a:r>
              <a:rPr lang="fr-FR" dirty="0" err="1"/>
              <a:t>build-dh</a:t>
            </a:r>
            <a:endParaRPr lang="fr-FR" dirty="0"/>
          </a:p>
          <a:p>
            <a:endParaRPr lang="fr-FR" dirty="0"/>
          </a:p>
          <a:p>
            <a:r>
              <a:rPr lang="fr-FR" dirty="0"/>
              <a:t>On vérifie le résultat dans keys avec ls, il devrait avoir un fichier dh????.pm</a:t>
            </a:r>
          </a:p>
        </p:txBody>
      </p:sp>
      <p:pic>
        <p:nvPicPr>
          <p:cNvPr id="7" name="Image 6">
            <a:extLst>
              <a:ext uri="{FF2B5EF4-FFF2-40B4-BE49-F238E27FC236}">
                <a16:creationId xmlns:a16="http://schemas.microsoft.com/office/drawing/2014/main" id="{0EF9CFBB-67E8-42E2-A4A3-B2AE6D545555}"/>
              </a:ext>
            </a:extLst>
          </p:cNvPr>
          <p:cNvPicPr>
            <a:picLocks noChangeAspect="1"/>
          </p:cNvPicPr>
          <p:nvPr/>
        </p:nvPicPr>
        <p:blipFill>
          <a:blip r:embed="rId2"/>
          <a:stretch>
            <a:fillRect/>
          </a:stretch>
        </p:blipFill>
        <p:spPr>
          <a:xfrm>
            <a:off x="5644219" y="331297"/>
            <a:ext cx="5959052" cy="4035165"/>
          </a:xfrm>
          <a:prstGeom prst="rect">
            <a:avLst/>
          </a:prstGeom>
        </p:spPr>
      </p:pic>
      <p:pic>
        <p:nvPicPr>
          <p:cNvPr id="9" name="Image 8">
            <a:extLst>
              <a:ext uri="{FF2B5EF4-FFF2-40B4-BE49-F238E27FC236}">
                <a16:creationId xmlns:a16="http://schemas.microsoft.com/office/drawing/2014/main" id="{F8AEEF58-91C5-4369-B471-FF265B5A56E3}"/>
              </a:ext>
            </a:extLst>
          </p:cNvPr>
          <p:cNvPicPr>
            <a:picLocks noChangeAspect="1"/>
          </p:cNvPicPr>
          <p:nvPr/>
        </p:nvPicPr>
        <p:blipFill>
          <a:blip r:embed="rId3"/>
          <a:stretch>
            <a:fillRect/>
          </a:stretch>
        </p:blipFill>
        <p:spPr>
          <a:xfrm>
            <a:off x="6022404" y="4006585"/>
            <a:ext cx="4586009" cy="1216179"/>
          </a:xfrm>
          <a:prstGeom prst="rect">
            <a:avLst/>
          </a:prstGeom>
        </p:spPr>
      </p:pic>
      <p:sp>
        <p:nvSpPr>
          <p:cNvPr id="10" name="Flèche : bas 9">
            <a:extLst>
              <a:ext uri="{FF2B5EF4-FFF2-40B4-BE49-F238E27FC236}">
                <a16:creationId xmlns:a16="http://schemas.microsoft.com/office/drawing/2014/main" id="{CEF8FC66-5BCC-499D-B98F-6F33E91C18B8}"/>
              </a:ext>
            </a:extLst>
          </p:cNvPr>
          <p:cNvSpPr/>
          <p:nvPr/>
        </p:nvSpPr>
        <p:spPr>
          <a:xfrm>
            <a:off x="7678588" y="3140968"/>
            <a:ext cx="1224136" cy="1001676"/>
          </a:xfrm>
          <a:prstGeom prst="downArrow">
            <a:avLst/>
          </a:prstGeom>
          <a:solidFill>
            <a:schemeClr val="bg2">
              <a:lumMod val="50000"/>
              <a:lumOff val="50000"/>
            </a:schemeClr>
          </a:solidFill>
          <a:ln w="38100">
            <a:solidFill>
              <a:schemeClr val="bg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12" name="Image 11">
            <a:extLst>
              <a:ext uri="{FF2B5EF4-FFF2-40B4-BE49-F238E27FC236}">
                <a16:creationId xmlns:a16="http://schemas.microsoft.com/office/drawing/2014/main" id="{965ACFF2-5A96-46D0-8D8A-B08B9B47B36B}"/>
              </a:ext>
            </a:extLst>
          </p:cNvPr>
          <p:cNvPicPr>
            <a:picLocks noChangeAspect="1"/>
          </p:cNvPicPr>
          <p:nvPr/>
        </p:nvPicPr>
        <p:blipFill>
          <a:blip r:embed="rId4"/>
          <a:stretch>
            <a:fillRect/>
          </a:stretch>
        </p:blipFill>
        <p:spPr>
          <a:xfrm>
            <a:off x="321493" y="4603611"/>
            <a:ext cx="5322726" cy="1009175"/>
          </a:xfrm>
          <a:prstGeom prst="rect">
            <a:avLst/>
          </a:prstGeom>
        </p:spPr>
      </p:pic>
      <p:sp>
        <p:nvSpPr>
          <p:cNvPr id="13" name="Rectangle 12">
            <a:extLst>
              <a:ext uri="{FF2B5EF4-FFF2-40B4-BE49-F238E27FC236}">
                <a16:creationId xmlns:a16="http://schemas.microsoft.com/office/drawing/2014/main" id="{215AC516-8CC5-4F35-A5D2-E5D94D995133}"/>
              </a:ext>
            </a:extLst>
          </p:cNvPr>
          <p:cNvSpPr/>
          <p:nvPr/>
        </p:nvSpPr>
        <p:spPr>
          <a:xfrm>
            <a:off x="909836" y="5085184"/>
            <a:ext cx="936104" cy="216024"/>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fr-FR"/>
          </a:p>
        </p:txBody>
      </p:sp>
      <p:cxnSp>
        <p:nvCxnSpPr>
          <p:cNvPr id="15" name="Connecteur droit 14">
            <a:extLst>
              <a:ext uri="{FF2B5EF4-FFF2-40B4-BE49-F238E27FC236}">
                <a16:creationId xmlns:a16="http://schemas.microsoft.com/office/drawing/2014/main" id="{D8CFF8CC-CEF4-4CDF-969F-340AE074B08F}"/>
              </a:ext>
            </a:extLst>
          </p:cNvPr>
          <p:cNvCxnSpPr>
            <a:stCxn id="13" idx="0"/>
          </p:cNvCxnSpPr>
          <p:nvPr/>
        </p:nvCxnSpPr>
        <p:spPr>
          <a:xfrm flipV="1">
            <a:off x="1377888" y="3429000"/>
            <a:ext cx="612068" cy="165618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513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AFF5DE7C-351F-4F5B-9692-6F2E7E7E8C7D}"/>
              </a:ext>
            </a:extLst>
          </p:cNvPr>
          <p:cNvPicPr>
            <a:picLocks noChangeAspect="1"/>
          </p:cNvPicPr>
          <p:nvPr/>
        </p:nvPicPr>
        <p:blipFill>
          <a:blip r:embed="rId3"/>
          <a:stretch>
            <a:fillRect/>
          </a:stretch>
        </p:blipFill>
        <p:spPr>
          <a:xfrm>
            <a:off x="5841789" y="1472096"/>
            <a:ext cx="5689821" cy="3913807"/>
          </a:xfrm>
          <a:prstGeom prst="rect">
            <a:avLst/>
          </a:prstGeom>
        </p:spPr>
      </p:pic>
      <p:sp>
        <p:nvSpPr>
          <p:cNvPr id="6" name="ZoneTexte 5">
            <a:extLst>
              <a:ext uri="{FF2B5EF4-FFF2-40B4-BE49-F238E27FC236}">
                <a16:creationId xmlns:a16="http://schemas.microsoft.com/office/drawing/2014/main" id="{263F481B-F37E-4D4B-9F7D-B9BEA31554BA}"/>
              </a:ext>
            </a:extLst>
          </p:cNvPr>
          <p:cNvSpPr txBox="1"/>
          <p:nvPr/>
        </p:nvSpPr>
        <p:spPr>
          <a:xfrm>
            <a:off x="909836" y="2551837"/>
            <a:ext cx="3888432" cy="1754326"/>
          </a:xfrm>
          <a:prstGeom prst="rect">
            <a:avLst/>
          </a:prstGeom>
          <a:noFill/>
        </p:spPr>
        <p:txBody>
          <a:bodyPr wrap="square" rtlCol="0">
            <a:spAutoFit/>
          </a:bodyPr>
          <a:lstStyle/>
          <a:p>
            <a:r>
              <a:rPr lang="fr-FR" dirty="0"/>
              <a:t>On peut tester la configuration, en lancer </a:t>
            </a:r>
            <a:r>
              <a:rPr lang="fr-FR" dirty="0" err="1"/>
              <a:t>openvpn</a:t>
            </a:r>
            <a:r>
              <a:rPr lang="fr-FR" dirty="0"/>
              <a:t> pas en tant que service mais en le faisant pointer sur le fichier de configuration. </a:t>
            </a:r>
          </a:p>
          <a:p>
            <a:r>
              <a:rPr lang="fr-FR" dirty="0"/>
              <a:t>Ici le lancement manuel d'</a:t>
            </a:r>
            <a:r>
              <a:rPr lang="fr-FR" dirty="0" err="1"/>
              <a:t>openvpn</a:t>
            </a:r>
            <a:r>
              <a:rPr lang="fr-FR" dirty="0"/>
              <a:t> ne remonte pas de problème.</a:t>
            </a:r>
          </a:p>
        </p:txBody>
      </p:sp>
      <p:sp>
        <p:nvSpPr>
          <p:cNvPr id="8" name="Organigramme : Procédé 7">
            <a:extLst>
              <a:ext uri="{FF2B5EF4-FFF2-40B4-BE49-F238E27FC236}">
                <a16:creationId xmlns:a16="http://schemas.microsoft.com/office/drawing/2014/main" id="{6AF6BE90-3E1F-48F5-9E3F-9384CAD65770}"/>
              </a:ext>
            </a:extLst>
          </p:cNvPr>
          <p:cNvSpPr/>
          <p:nvPr/>
        </p:nvSpPr>
        <p:spPr>
          <a:xfrm>
            <a:off x="7534572" y="2204864"/>
            <a:ext cx="1296144" cy="216024"/>
          </a:xfrm>
          <a:prstGeom prst="flowChartProcess">
            <a:avLst/>
          </a:prstGeom>
          <a:noFill/>
          <a:ln w="38100">
            <a:solidFill>
              <a:srgbClr val="FF0000"/>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fr-FR"/>
          </a:p>
        </p:txBody>
      </p:sp>
      <p:cxnSp>
        <p:nvCxnSpPr>
          <p:cNvPr id="10" name="Connecteur droit 9">
            <a:extLst>
              <a:ext uri="{FF2B5EF4-FFF2-40B4-BE49-F238E27FC236}">
                <a16:creationId xmlns:a16="http://schemas.microsoft.com/office/drawing/2014/main" id="{9CCF6BB8-3DD6-4ABF-BF0E-159AB4672C4B}"/>
              </a:ext>
            </a:extLst>
          </p:cNvPr>
          <p:cNvCxnSpPr>
            <a:stCxn id="8" idx="1"/>
            <a:endCxn id="6" idx="3"/>
          </p:cNvCxnSpPr>
          <p:nvPr/>
        </p:nvCxnSpPr>
        <p:spPr>
          <a:xfrm flipH="1">
            <a:off x="4798268" y="2312876"/>
            <a:ext cx="2736304" cy="111612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850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45811111-F5BA-4320-9AB1-02517B535316}"/>
              </a:ext>
            </a:extLst>
          </p:cNvPr>
          <p:cNvPicPr>
            <a:picLocks noChangeAspect="1"/>
          </p:cNvPicPr>
          <p:nvPr/>
        </p:nvPicPr>
        <p:blipFill>
          <a:blip r:embed="rId2"/>
          <a:stretch>
            <a:fillRect/>
          </a:stretch>
        </p:blipFill>
        <p:spPr>
          <a:xfrm>
            <a:off x="4150196" y="777825"/>
            <a:ext cx="6985268" cy="5302349"/>
          </a:xfrm>
          <a:prstGeom prst="rect">
            <a:avLst/>
          </a:prstGeom>
        </p:spPr>
      </p:pic>
    </p:spTree>
    <p:extLst>
      <p:ext uri="{BB962C8B-B14F-4D97-AF65-F5344CB8AC3E}">
        <p14:creationId xmlns:p14="http://schemas.microsoft.com/office/powerpoint/2010/main" val="2983034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re 12"/>
          <p:cNvSpPr>
            <a:spLocks noGrp="1"/>
          </p:cNvSpPr>
          <p:nvPr>
            <p:ph type="title"/>
          </p:nvPr>
        </p:nvSpPr>
        <p:spPr>
          <a:xfrm>
            <a:off x="1540598" y="-497160"/>
            <a:ext cx="9144001" cy="1371600"/>
          </a:xfrm>
        </p:spPr>
        <p:txBody>
          <a:bodyPr rtlCol="0"/>
          <a:lstStyle/>
          <a:p>
            <a:pPr rtl="0"/>
            <a:r>
              <a:rPr lang="fr-FR" dirty="0"/>
              <a:t>Sommaire : </a:t>
            </a:r>
          </a:p>
        </p:txBody>
      </p:sp>
      <p:sp>
        <p:nvSpPr>
          <p:cNvPr id="14" name="Espace réservé du contenu 13"/>
          <p:cNvSpPr>
            <a:spLocks noGrp="1"/>
          </p:cNvSpPr>
          <p:nvPr>
            <p:ph idx="1"/>
          </p:nvPr>
        </p:nvSpPr>
        <p:spPr>
          <a:xfrm>
            <a:off x="1527216" y="1196752"/>
            <a:ext cx="9134391" cy="4764361"/>
          </a:xfrm>
        </p:spPr>
        <p:txBody>
          <a:bodyPr rtlCol="0"/>
          <a:lstStyle/>
          <a:p>
            <a:pPr marL="457200" indent="-457200" rtl="0">
              <a:buAutoNum type="arabicPeriod"/>
            </a:pPr>
            <a:r>
              <a:rPr lang="fr-FR" dirty="0"/>
              <a:t>Le  VPN </a:t>
            </a:r>
          </a:p>
          <a:p>
            <a:pPr marL="0" indent="0" rtl="0">
              <a:buNone/>
            </a:pPr>
            <a:r>
              <a:rPr lang="fr-FR" dirty="0"/>
              <a:t>	a.  Qu’est-ce qu’un VPN</a:t>
            </a:r>
          </a:p>
          <a:p>
            <a:pPr marL="0" indent="0" rtl="0">
              <a:buNone/>
            </a:pPr>
            <a:r>
              <a:rPr lang="fr-FR" dirty="0"/>
              <a:t>	b.  Le choix de la solution</a:t>
            </a:r>
          </a:p>
          <a:p>
            <a:pPr marL="457200" indent="-457200" rtl="0">
              <a:buAutoNum type="arabicPeriod" startAt="2"/>
            </a:pPr>
            <a:r>
              <a:rPr lang="fr-FR" dirty="0"/>
              <a:t>Préparation et installation de </a:t>
            </a:r>
            <a:r>
              <a:rPr lang="fr-FR" dirty="0" err="1"/>
              <a:t>OpenVPN</a:t>
            </a:r>
            <a:r>
              <a:rPr lang="fr-FR" dirty="0"/>
              <a:t> coté server </a:t>
            </a:r>
          </a:p>
          <a:p>
            <a:pPr marL="0" indent="0" rtl="0">
              <a:buNone/>
            </a:pPr>
            <a:r>
              <a:rPr lang="fr-FR" dirty="0"/>
              <a:t>	a. Génération des certificats d’authentification</a:t>
            </a:r>
          </a:p>
          <a:p>
            <a:pPr marL="457200" indent="-457200" rtl="0">
              <a:buAutoNum type="arabicPeriod" startAt="3"/>
            </a:pPr>
            <a:r>
              <a:rPr lang="fr-FR" dirty="0"/>
              <a:t>Préparation et installation de </a:t>
            </a:r>
            <a:r>
              <a:rPr lang="fr-FR" dirty="0" err="1"/>
              <a:t>OpenVPN</a:t>
            </a:r>
            <a:r>
              <a:rPr lang="fr-FR" dirty="0"/>
              <a:t> coté client </a:t>
            </a:r>
          </a:p>
          <a:p>
            <a:pPr marL="0" indent="0" rtl="0">
              <a:buNone/>
            </a:pPr>
            <a:r>
              <a:rPr lang="fr-FR" dirty="0"/>
              <a:t>	a. Test de connexion </a:t>
            </a:r>
          </a:p>
          <a:p>
            <a:pPr marL="457200" indent="-457200" rtl="0">
              <a:buAutoNum type="arabicPeriod" startAt="4"/>
            </a:pPr>
            <a:r>
              <a:rPr lang="fr-FR" dirty="0"/>
              <a:t>Conclusion et Sources </a:t>
            </a: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0CF73B-CD66-4295-A780-C47F01664F43}"/>
              </a:ext>
            </a:extLst>
          </p:cNvPr>
          <p:cNvSpPr/>
          <p:nvPr/>
        </p:nvSpPr>
        <p:spPr>
          <a:xfrm>
            <a:off x="585800" y="1268760"/>
            <a:ext cx="11017224" cy="5047536"/>
          </a:xfrm>
          <a:prstGeom prst="rect">
            <a:avLst/>
          </a:prstGeom>
        </p:spPr>
        <p:txBody>
          <a:bodyPr wrap="square">
            <a:spAutoFit/>
          </a:bodyPr>
          <a:lstStyle/>
          <a:p>
            <a:r>
              <a:rPr lang="fr-FR" sz="1600" dirty="0"/>
              <a:t>Un réseau privé virtuel (VPN) est une extension des réseaux locaux, en effet il permet d’obtenir une liaison sécurisée dans la transmission de données. </a:t>
            </a:r>
          </a:p>
          <a:p>
            <a:endParaRPr lang="fr-FR" sz="1600" dirty="0"/>
          </a:p>
          <a:p>
            <a:r>
              <a:rPr lang="fr-FR" sz="1600" dirty="0"/>
              <a:t>Il correspond en fait à une interconnexion de réseaux locaux via une technique dite de «tunnel». C’est-à-dire encapsulant les données à transmettre de façon chiffrée.</a:t>
            </a:r>
          </a:p>
          <a:p>
            <a:r>
              <a:rPr lang="fr-FR" sz="1600" dirty="0"/>
              <a:t>Donc le VPN met en place l’authentification (et donc l’identification) des interlocuteurs et une confidentialité des données grâce à un chiffrement uniquement connu par le destinataire.</a:t>
            </a:r>
          </a:p>
          <a:p>
            <a:endParaRPr lang="fr-FR" sz="1600" dirty="0"/>
          </a:p>
          <a:p>
            <a:r>
              <a:rPr lang="fr-FR" sz="1600" dirty="0"/>
              <a:t>Comment cela fonctionne-t-il ?</a:t>
            </a:r>
          </a:p>
          <a:p>
            <a:endParaRPr lang="fr-FR" sz="1600" dirty="0"/>
          </a:p>
          <a:p>
            <a:r>
              <a:rPr lang="fr-FR" sz="1600" dirty="0"/>
              <a:t>Alors un VPN recrée une connexion internet totalement sécurisée. Ni votre fournisseur d'accès à Internet, ni les sites internet sur lesquels vous surfez ne sauront donc qui vous êtes. Ils peuvent uniquement voir la localisation de votre fournisseur de VPN. Il faut donc au préalable choisir sur le site du VPN le pays dans lequel vous voulez apparaître. Vous naviguez ainsi non pas avec votre IP, mais avec une IP mise à disposition par le VPN.</a:t>
            </a:r>
          </a:p>
          <a:p>
            <a:endParaRPr lang="fr-FR" sz="1600" dirty="0"/>
          </a:p>
          <a:p>
            <a:r>
              <a:rPr lang="fr-FR" sz="1600" dirty="0"/>
              <a:t>Pourquoi en avoir un ?</a:t>
            </a:r>
          </a:p>
          <a:p>
            <a:endParaRPr lang="fr-FR" sz="1600" dirty="0"/>
          </a:p>
          <a:p>
            <a:r>
              <a:rPr lang="fr-FR" sz="1600" dirty="0"/>
              <a:t>Un VPN peut servir à protéger vos e-mails et vos connexions sur différents appareils, accéder à des contenus géolocalisés (film uniquement disponible sur le marché Netflix asiatique), éviter la cybercensure exercée dans certains pays (ex: Chine), ...</a:t>
            </a:r>
          </a:p>
          <a:p>
            <a:endParaRPr lang="fr-FR" dirty="0"/>
          </a:p>
        </p:txBody>
      </p:sp>
      <p:sp>
        <p:nvSpPr>
          <p:cNvPr id="6" name="Titre 12">
            <a:extLst>
              <a:ext uri="{FF2B5EF4-FFF2-40B4-BE49-F238E27FC236}">
                <a16:creationId xmlns:a16="http://schemas.microsoft.com/office/drawing/2014/main" id="{A357DFA6-161C-41E2-A58A-9CCA04A555B0}"/>
              </a:ext>
            </a:extLst>
          </p:cNvPr>
          <p:cNvSpPr>
            <a:spLocks noGrp="1"/>
          </p:cNvSpPr>
          <p:nvPr>
            <p:ph type="title"/>
          </p:nvPr>
        </p:nvSpPr>
        <p:spPr>
          <a:xfrm>
            <a:off x="4888532" y="404664"/>
            <a:ext cx="2411759" cy="627856"/>
          </a:xfrm>
        </p:spPr>
        <p:txBody>
          <a:bodyPr rtlCol="0" anchor="b">
            <a:normAutofit/>
          </a:bodyPr>
          <a:lstStyle/>
          <a:p>
            <a:pPr rtl="0"/>
            <a:r>
              <a:rPr lang="fr-FR" dirty="0"/>
              <a:t>1.b Le VPN</a:t>
            </a:r>
          </a:p>
        </p:txBody>
      </p:sp>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2">
            <a:extLst>
              <a:ext uri="{FF2B5EF4-FFF2-40B4-BE49-F238E27FC236}">
                <a16:creationId xmlns:a16="http://schemas.microsoft.com/office/drawing/2014/main" id="{B453C700-8FD2-4EC8-A28B-A6416354E65B}"/>
              </a:ext>
            </a:extLst>
          </p:cNvPr>
          <p:cNvSpPr>
            <a:spLocks noGrp="1"/>
          </p:cNvSpPr>
          <p:nvPr>
            <p:ph type="title"/>
          </p:nvPr>
        </p:nvSpPr>
        <p:spPr>
          <a:xfrm>
            <a:off x="1522413" y="381000"/>
            <a:ext cx="9144001" cy="1371600"/>
          </a:xfrm>
        </p:spPr>
        <p:txBody>
          <a:bodyPr rtlCol="0" anchor="b">
            <a:normAutofit/>
          </a:bodyPr>
          <a:lstStyle/>
          <a:p>
            <a:pPr rtl="0"/>
            <a:r>
              <a:rPr lang="fr-FR" dirty="0"/>
              <a:t>1.b Le VPN</a:t>
            </a:r>
          </a:p>
        </p:txBody>
      </p:sp>
      <p:sp>
        <p:nvSpPr>
          <p:cNvPr id="3" name="Espace réservé du contenu 2">
            <a:extLst>
              <a:ext uri="{FF2B5EF4-FFF2-40B4-BE49-F238E27FC236}">
                <a16:creationId xmlns:a16="http://schemas.microsoft.com/office/drawing/2014/main" id="{0A73D9B2-6898-4A07-805B-794C1316E53C}"/>
              </a:ext>
            </a:extLst>
          </p:cNvPr>
          <p:cNvSpPr>
            <a:spLocks noGrp="1"/>
          </p:cNvSpPr>
          <p:nvPr>
            <p:ph sz="half" idx="2"/>
          </p:nvPr>
        </p:nvSpPr>
        <p:spPr>
          <a:xfrm>
            <a:off x="1522413" y="2276872"/>
            <a:ext cx="4416552" cy="3276600"/>
          </a:xfrm>
        </p:spPr>
        <p:txBody>
          <a:bodyPr>
            <a:normAutofit fontScale="92500" lnSpcReduction="20000"/>
          </a:bodyPr>
          <a:lstStyle/>
          <a:p>
            <a:pPr marL="0" indent="0">
              <a:buNone/>
            </a:pPr>
            <a:r>
              <a:rPr lang="fr-FR" sz="2000" dirty="0"/>
              <a:t>Nous avons décidé de partir sur le projet avec comme base les documents mis à notre disposition, par la suite nous avons naviguer seule et nous avons fait nos propres recherches afin de réaliser au mieux le projet. </a:t>
            </a:r>
          </a:p>
          <a:p>
            <a:pPr marL="0" indent="0">
              <a:buNone/>
            </a:pPr>
            <a:r>
              <a:rPr lang="fr-FR" sz="2000" dirty="0"/>
              <a:t>Tout à d’abord il nous a fallu créer deux VM, une sous Windows et une sous Linux (par la suite, nous avons essayer de faire les deux sous Linux).</a:t>
            </a:r>
          </a:p>
          <a:p>
            <a:pPr marL="0" indent="0">
              <a:buNone/>
            </a:pPr>
            <a:r>
              <a:rPr lang="fr-FR" sz="2000" dirty="0"/>
              <a:t>Celle Linux sera le serveur et celle Windows le client.</a:t>
            </a:r>
          </a:p>
        </p:txBody>
      </p:sp>
      <p:pic>
        <p:nvPicPr>
          <p:cNvPr id="7" name="Image 6">
            <a:extLst>
              <a:ext uri="{FF2B5EF4-FFF2-40B4-BE49-F238E27FC236}">
                <a16:creationId xmlns:a16="http://schemas.microsoft.com/office/drawing/2014/main" id="{FE7BDED2-6A22-41BC-B51A-8E1A4AEA666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98668" y="137129"/>
            <a:ext cx="2524191" cy="2524191"/>
          </a:xfrm>
          <a:prstGeom prst="rect">
            <a:avLst/>
          </a:prstGeom>
          <a:noFill/>
        </p:spPr>
      </p:pic>
      <p:pic>
        <p:nvPicPr>
          <p:cNvPr id="16" name="Image 15">
            <a:extLst>
              <a:ext uri="{FF2B5EF4-FFF2-40B4-BE49-F238E27FC236}">
                <a16:creationId xmlns:a16="http://schemas.microsoft.com/office/drawing/2014/main" id="{FDB0B3E5-9951-4510-880C-2DA3FD8124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42684" y="3915172"/>
            <a:ext cx="2524191" cy="2524191"/>
          </a:xfrm>
          <a:prstGeom prst="rect">
            <a:avLst/>
          </a:prstGeom>
        </p:spPr>
      </p:pic>
      <p:pic>
        <p:nvPicPr>
          <p:cNvPr id="18" name="Graphique 17" descr="Transférer">
            <a:extLst>
              <a:ext uri="{FF2B5EF4-FFF2-40B4-BE49-F238E27FC236}">
                <a16:creationId xmlns:a16="http://schemas.microsoft.com/office/drawing/2014/main" id="{C5D76D2E-5E43-4D3F-A66E-59F864C8CA5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5400000">
            <a:off x="9230271" y="2636912"/>
            <a:ext cx="1149016" cy="1149016"/>
          </a:xfrm>
          <a:prstGeom prst="rect">
            <a:avLst/>
          </a:prstGeom>
        </p:spPr>
      </p:pic>
    </p:spTree>
    <p:extLst>
      <p:ext uri="{BB962C8B-B14F-4D97-AF65-F5344CB8AC3E}">
        <p14:creationId xmlns:p14="http://schemas.microsoft.com/office/powerpoint/2010/main" val="725965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re 12"/>
          <p:cNvSpPr>
            <a:spLocks noGrp="1"/>
          </p:cNvSpPr>
          <p:nvPr>
            <p:ph type="title"/>
          </p:nvPr>
        </p:nvSpPr>
        <p:spPr>
          <a:xfrm>
            <a:off x="2494012" y="620688"/>
            <a:ext cx="7200799" cy="723528"/>
          </a:xfrm>
        </p:spPr>
        <p:txBody>
          <a:bodyPr rtlCol="0"/>
          <a:lstStyle/>
          <a:p>
            <a:pPr rtl="0"/>
            <a:r>
              <a:rPr lang="fr-FR" dirty="0"/>
              <a:t>Etapes de la mise en place du VPN</a:t>
            </a:r>
          </a:p>
        </p:txBody>
      </p:sp>
      <p:graphicFrame>
        <p:nvGraphicFramePr>
          <p:cNvPr id="3" name="Espace réservé du contenu 2" descr="Flux interactif" title="SmartArt"/>
          <p:cNvGraphicFramePr>
            <a:graphicFrameLocks noGrp="1"/>
          </p:cNvGraphicFramePr>
          <p:nvPr>
            <p:ph idx="1"/>
            <p:extLst>
              <p:ext uri="{D42A27DB-BD31-4B8C-83A1-F6EECF244321}">
                <p14:modId xmlns:p14="http://schemas.microsoft.com/office/powerpoint/2010/main" val="1648245837"/>
              </p:ext>
            </p:extLst>
          </p:nvPr>
        </p:nvGraphicFramePr>
        <p:xfrm>
          <a:off x="1522413" y="1905000"/>
          <a:ext cx="9134475" cy="4114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6223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2">
            <a:extLst>
              <a:ext uri="{FF2B5EF4-FFF2-40B4-BE49-F238E27FC236}">
                <a16:creationId xmlns:a16="http://schemas.microsoft.com/office/drawing/2014/main" id="{C276B208-8112-4A38-9F2D-1731914EB360}"/>
              </a:ext>
            </a:extLst>
          </p:cNvPr>
          <p:cNvSpPr txBox="1">
            <a:spLocks/>
          </p:cNvSpPr>
          <p:nvPr/>
        </p:nvSpPr>
        <p:spPr>
          <a:xfrm>
            <a:off x="1522413" y="381000"/>
            <a:ext cx="9144001" cy="1371600"/>
          </a:xfrm>
          <a:prstGeom prst="rect">
            <a:avLst/>
          </a:prstGeom>
        </p:spPr>
        <p:txBody>
          <a:bodyPr vert="horz" lIns="91440" tIns="45720" rIns="91440" bIns="45720" rtlCol="0" anchor="b">
            <a:normAutofit/>
          </a:bodyPr>
          <a:lstStyle>
            <a:lvl1pPr algn="l" defTabSz="914400" rtl="0" eaLnBrk="1" latinLnBrk="0" hangingPunct="1">
              <a:lnSpc>
                <a:spcPct val="80000"/>
              </a:lnSpc>
              <a:spcBef>
                <a:spcPct val="0"/>
              </a:spcBef>
              <a:buNone/>
              <a:defRPr sz="4800" b="0" kern="1200" cap="none" spc="100" baseline="0">
                <a:solidFill>
                  <a:schemeClr val="tx1"/>
                </a:solidFill>
                <a:latin typeface="+mj-lt"/>
                <a:ea typeface="+mj-ea"/>
                <a:cs typeface="+mj-cs"/>
              </a:defRPr>
            </a:lvl1pPr>
          </a:lstStyle>
          <a:p>
            <a:pPr>
              <a:lnSpc>
                <a:spcPct val="90000"/>
              </a:lnSpc>
              <a:spcAft>
                <a:spcPts val="600"/>
              </a:spcAft>
            </a:pPr>
            <a:r>
              <a:rPr lang="fr-FR" sz="3600" kern="1200" spc="100" baseline="0">
                <a:latin typeface="+mj-lt"/>
                <a:ea typeface="+mj-ea"/>
                <a:cs typeface="+mj-cs"/>
              </a:rPr>
              <a:t>2. Le serveur</a:t>
            </a:r>
          </a:p>
        </p:txBody>
      </p:sp>
      <p:sp>
        <p:nvSpPr>
          <p:cNvPr id="15" name="Content Placeholder 2">
            <a:extLst>
              <a:ext uri="{FF2B5EF4-FFF2-40B4-BE49-F238E27FC236}">
                <a16:creationId xmlns:a16="http://schemas.microsoft.com/office/drawing/2014/main" id="{0991FAFF-7F46-46C0-9685-52902FAF50EA}"/>
              </a:ext>
            </a:extLst>
          </p:cNvPr>
          <p:cNvSpPr>
            <a:spLocks noGrp="1"/>
          </p:cNvSpPr>
          <p:nvPr>
            <p:ph sz="half" idx="1"/>
          </p:nvPr>
        </p:nvSpPr>
        <p:spPr>
          <a:xfrm>
            <a:off x="621804" y="2276872"/>
            <a:ext cx="4661639" cy="731911"/>
          </a:xfrm>
        </p:spPr>
        <p:txBody>
          <a:bodyPr>
            <a:normAutofit fontScale="70000" lnSpcReduction="20000"/>
          </a:bodyPr>
          <a:lstStyle/>
          <a:p>
            <a:pPr marL="0" indent="0">
              <a:buNone/>
            </a:pPr>
            <a:r>
              <a:rPr lang="fr-FR" dirty="0"/>
              <a:t>On va installer </a:t>
            </a:r>
            <a:r>
              <a:rPr lang="fr-FR" dirty="0" err="1"/>
              <a:t>openvpn</a:t>
            </a:r>
            <a:r>
              <a:rPr lang="fr-FR" dirty="0"/>
              <a:t> avec cette commande :</a:t>
            </a:r>
          </a:p>
          <a:p>
            <a:pPr marL="0" indent="0">
              <a:buNone/>
            </a:pPr>
            <a:r>
              <a:rPr lang="fr-FR" dirty="0" err="1"/>
              <a:t>sudo</a:t>
            </a:r>
            <a:r>
              <a:rPr lang="fr-FR" dirty="0"/>
              <a:t> apt-get </a:t>
            </a:r>
            <a:r>
              <a:rPr lang="fr-FR" dirty="0" err="1"/>
              <a:t>install</a:t>
            </a:r>
            <a:r>
              <a:rPr lang="fr-FR" dirty="0"/>
              <a:t> </a:t>
            </a:r>
            <a:r>
              <a:rPr lang="fr-FR" dirty="0" err="1"/>
              <a:t>openvpn</a:t>
            </a:r>
            <a:r>
              <a:rPr lang="fr-FR" dirty="0"/>
              <a:t> </a:t>
            </a:r>
            <a:r>
              <a:rPr lang="fr-FR" dirty="0" err="1"/>
              <a:t>easy-rsa</a:t>
            </a:r>
            <a:endParaRPr lang="en-US" dirty="0"/>
          </a:p>
        </p:txBody>
      </p:sp>
      <p:pic>
        <p:nvPicPr>
          <p:cNvPr id="10" name="Image 9">
            <a:extLst>
              <a:ext uri="{FF2B5EF4-FFF2-40B4-BE49-F238E27FC236}">
                <a16:creationId xmlns:a16="http://schemas.microsoft.com/office/drawing/2014/main" id="{52BA4FAC-A0CA-462B-A47B-19772094EBA9}"/>
              </a:ext>
            </a:extLst>
          </p:cNvPr>
          <p:cNvPicPr>
            <a:picLocks noChangeAspect="1"/>
          </p:cNvPicPr>
          <p:nvPr/>
        </p:nvPicPr>
        <p:blipFill>
          <a:blip r:embed="rId2"/>
          <a:stretch>
            <a:fillRect/>
          </a:stretch>
        </p:blipFill>
        <p:spPr>
          <a:xfrm>
            <a:off x="5734372" y="1556792"/>
            <a:ext cx="6006647" cy="4535017"/>
          </a:xfrm>
          <a:prstGeom prst="rect">
            <a:avLst/>
          </a:prstGeom>
          <a:noFill/>
        </p:spPr>
      </p:pic>
      <p:cxnSp>
        <p:nvCxnSpPr>
          <p:cNvPr id="14" name="Connecteur droit avec flèche 13">
            <a:extLst>
              <a:ext uri="{FF2B5EF4-FFF2-40B4-BE49-F238E27FC236}">
                <a16:creationId xmlns:a16="http://schemas.microsoft.com/office/drawing/2014/main" id="{43F20936-93A6-45A7-8DED-D14A2A533872}"/>
              </a:ext>
            </a:extLst>
          </p:cNvPr>
          <p:cNvCxnSpPr>
            <a:cxnSpLocks/>
          </p:cNvCxnSpPr>
          <p:nvPr/>
        </p:nvCxnSpPr>
        <p:spPr>
          <a:xfrm flipH="1">
            <a:off x="5283443" y="2348880"/>
            <a:ext cx="1621940" cy="144016"/>
          </a:xfrm>
          <a:prstGeom prst="straightConnector1">
            <a:avLst/>
          </a:prstGeom>
          <a:ln>
            <a:solidFill>
              <a:srgbClr val="C00000"/>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47816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descr="Une image contenant capture d’écran, assis, ordinateur, écran&#10;&#10;Description générée automatiquement">
            <a:extLst>
              <a:ext uri="{FF2B5EF4-FFF2-40B4-BE49-F238E27FC236}">
                <a16:creationId xmlns:a16="http://schemas.microsoft.com/office/drawing/2014/main" id="{D2A9C8F3-5A4F-46B6-A3F6-AD6B22C0E89E}"/>
              </a:ext>
            </a:extLst>
          </p:cNvPr>
          <p:cNvPicPr>
            <a:picLocks noChangeAspect="1"/>
          </p:cNvPicPr>
          <p:nvPr/>
        </p:nvPicPr>
        <p:blipFill>
          <a:blip r:embed="rId2"/>
          <a:stretch>
            <a:fillRect/>
          </a:stretch>
        </p:blipFill>
        <p:spPr>
          <a:xfrm>
            <a:off x="693812" y="1156716"/>
            <a:ext cx="6400799" cy="4544567"/>
          </a:xfrm>
          <a:prstGeom prst="rect">
            <a:avLst/>
          </a:prstGeom>
          <a:noFill/>
          <a:ln w="76200">
            <a:solidFill>
              <a:schemeClr val="tx1"/>
            </a:solidFill>
            <a:miter lim="800000"/>
          </a:ln>
        </p:spPr>
      </p:pic>
      <p:sp>
        <p:nvSpPr>
          <p:cNvPr id="14" name="Text Placeholder 3">
            <a:extLst>
              <a:ext uri="{FF2B5EF4-FFF2-40B4-BE49-F238E27FC236}">
                <a16:creationId xmlns:a16="http://schemas.microsoft.com/office/drawing/2014/main" id="{CA6E5513-30B3-4BB3-96B4-4ED7FAC06AF1}"/>
              </a:ext>
            </a:extLst>
          </p:cNvPr>
          <p:cNvSpPr>
            <a:spLocks noGrp="1"/>
          </p:cNvSpPr>
          <p:nvPr>
            <p:ph type="body" sz="half" idx="2"/>
          </p:nvPr>
        </p:nvSpPr>
        <p:spPr>
          <a:xfrm>
            <a:off x="7462564" y="2060848"/>
            <a:ext cx="4032449" cy="2304256"/>
          </a:xfrm>
        </p:spPr>
        <p:txBody>
          <a:bodyPr/>
          <a:lstStyle/>
          <a:p>
            <a:r>
              <a:rPr lang="fr-FR" dirty="0"/>
              <a:t>On va se rendre dans le répertoire contenant les fichiers à configurer d'</a:t>
            </a:r>
            <a:r>
              <a:rPr lang="fr-FR" dirty="0" err="1"/>
              <a:t>opvenvpn</a:t>
            </a:r>
            <a:r>
              <a:rPr lang="fr-FR" dirty="0"/>
              <a:t>, lister ce qu'il contient et vérifier que le fichier vars y est présent</a:t>
            </a:r>
          </a:p>
          <a:p>
            <a:endParaRPr lang="fr-FR" dirty="0"/>
          </a:p>
          <a:p>
            <a:r>
              <a:rPr lang="fr-FR" dirty="0"/>
              <a:t>on par la suite l’éditer avec la commande nano</a:t>
            </a:r>
            <a:endParaRPr lang="en-US" dirty="0"/>
          </a:p>
        </p:txBody>
      </p:sp>
      <p:cxnSp>
        <p:nvCxnSpPr>
          <p:cNvPr id="9" name="Connecteur droit 8">
            <a:extLst>
              <a:ext uri="{FF2B5EF4-FFF2-40B4-BE49-F238E27FC236}">
                <a16:creationId xmlns:a16="http://schemas.microsoft.com/office/drawing/2014/main" id="{5AEED9C5-A6FB-4442-8463-EB7674E18818}"/>
              </a:ext>
            </a:extLst>
          </p:cNvPr>
          <p:cNvCxnSpPr>
            <a:cxnSpLocks/>
            <a:stCxn id="7" idx="3"/>
          </p:cNvCxnSpPr>
          <p:nvPr/>
        </p:nvCxnSpPr>
        <p:spPr>
          <a:xfrm flipV="1">
            <a:off x="7094611" y="3140968"/>
            <a:ext cx="1160041" cy="288032"/>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pic>
        <p:nvPicPr>
          <p:cNvPr id="13" name="Image 12">
            <a:extLst>
              <a:ext uri="{FF2B5EF4-FFF2-40B4-BE49-F238E27FC236}">
                <a16:creationId xmlns:a16="http://schemas.microsoft.com/office/drawing/2014/main" id="{1F9F4CB2-D9D8-45EF-BE4E-E561A4256393}"/>
              </a:ext>
            </a:extLst>
          </p:cNvPr>
          <p:cNvPicPr>
            <a:picLocks noChangeAspect="1"/>
          </p:cNvPicPr>
          <p:nvPr/>
        </p:nvPicPr>
        <p:blipFill>
          <a:blip r:embed="rId3"/>
          <a:stretch>
            <a:fillRect/>
          </a:stretch>
        </p:blipFill>
        <p:spPr>
          <a:xfrm>
            <a:off x="8146795" y="4005064"/>
            <a:ext cx="3744417" cy="2548030"/>
          </a:xfrm>
          <a:prstGeom prst="rect">
            <a:avLst/>
          </a:prstGeom>
        </p:spPr>
      </p:pic>
      <p:sp>
        <p:nvSpPr>
          <p:cNvPr id="15" name="Organigramme : Procédé 14">
            <a:extLst>
              <a:ext uri="{FF2B5EF4-FFF2-40B4-BE49-F238E27FC236}">
                <a16:creationId xmlns:a16="http://schemas.microsoft.com/office/drawing/2014/main" id="{206BE70B-CCF4-4216-BEB0-821DEB16D3D7}"/>
              </a:ext>
            </a:extLst>
          </p:cNvPr>
          <p:cNvSpPr/>
          <p:nvPr/>
        </p:nvSpPr>
        <p:spPr>
          <a:xfrm>
            <a:off x="8362664" y="5445224"/>
            <a:ext cx="1836204" cy="864096"/>
          </a:xfrm>
          <a:prstGeom prst="flowChartProcess">
            <a:avLst/>
          </a:prstGeom>
          <a:noFill/>
          <a:ln w="38100">
            <a:solidFill>
              <a:srgbClr val="FF0000"/>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fr-FR"/>
          </a:p>
        </p:txBody>
      </p:sp>
      <p:cxnSp>
        <p:nvCxnSpPr>
          <p:cNvPr id="17" name="Connecteur droit 16">
            <a:extLst>
              <a:ext uri="{FF2B5EF4-FFF2-40B4-BE49-F238E27FC236}">
                <a16:creationId xmlns:a16="http://schemas.microsoft.com/office/drawing/2014/main" id="{76FC5EAA-D4CF-4B12-9EDB-A3F742CF1738}"/>
              </a:ext>
            </a:extLst>
          </p:cNvPr>
          <p:cNvCxnSpPr>
            <a:cxnSpLocks/>
            <a:stCxn id="15" idx="0"/>
          </p:cNvCxnSpPr>
          <p:nvPr/>
        </p:nvCxnSpPr>
        <p:spPr>
          <a:xfrm flipH="1" flipV="1">
            <a:off x="7894612" y="4221088"/>
            <a:ext cx="1386154" cy="1224136"/>
          </a:xfrm>
          <a:prstGeom prst="line">
            <a:avLst/>
          </a:prstGeom>
          <a:ln w="38100">
            <a:solidFill>
              <a:srgbClr val="FF0000"/>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681425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descr="Une image contenant moniteur, assis, écran, ordinateur&#10;&#10;Description générée automatiquement">
            <a:extLst>
              <a:ext uri="{FF2B5EF4-FFF2-40B4-BE49-F238E27FC236}">
                <a16:creationId xmlns:a16="http://schemas.microsoft.com/office/drawing/2014/main" id="{DD7143CE-52B8-41A8-96DB-359FB946BB0A}"/>
              </a:ext>
            </a:extLst>
          </p:cNvPr>
          <p:cNvPicPr>
            <a:picLocks noChangeAspect="1"/>
          </p:cNvPicPr>
          <p:nvPr/>
        </p:nvPicPr>
        <p:blipFill>
          <a:blip r:embed="rId2"/>
          <a:stretch>
            <a:fillRect/>
          </a:stretch>
        </p:blipFill>
        <p:spPr>
          <a:xfrm>
            <a:off x="5684839" y="685800"/>
            <a:ext cx="4933949" cy="5334000"/>
          </a:xfrm>
          <a:prstGeom prst="rect">
            <a:avLst/>
          </a:prstGeom>
          <a:noFill/>
          <a:ln w="76200">
            <a:solidFill>
              <a:schemeClr val="tx1"/>
            </a:solidFill>
            <a:miter lim="800000"/>
          </a:ln>
        </p:spPr>
      </p:pic>
      <p:sp>
        <p:nvSpPr>
          <p:cNvPr id="10" name="Text Placeholder 3">
            <a:extLst>
              <a:ext uri="{FF2B5EF4-FFF2-40B4-BE49-F238E27FC236}">
                <a16:creationId xmlns:a16="http://schemas.microsoft.com/office/drawing/2014/main" id="{EDB8CDDE-83E2-4DB9-AA2B-0F41FF42578D}"/>
              </a:ext>
            </a:extLst>
          </p:cNvPr>
          <p:cNvSpPr>
            <a:spLocks noGrp="1"/>
          </p:cNvSpPr>
          <p:nvPr>
            <p:ph type="body" sz="half" idx="2"/>
          </p:nvPr>
        </p:nvSpPr>
        <p:spPr>
          <a:xfrm>
            <a:off x="765820" y="1484784"/>
            <a:ext cx="4176464" cy="4030960"/>
          </a:xfrm>
        </p:spPr>
        <p:txBody>
          <a:bodyPr/>
          <a:lstStyle/>
          <a:p>
            <a:r>
              <a:rPr lang="fr-FR" dirty="0"/>
              <a:t>Après avec exécuter la commande : . ./vars et ./clean-all pour nettoyer toutes les clés et certificats existants, on tape ./</a:t>
            </a:r>
            <a:r>
              <a:rPr lang="fr-FR" dirty="0" err="1"/>
              <a:t>build</a:t>
            </a:r>
            <a:r>
              <a:rPr lang="fr-FR" dirty="0"/>
              <a:t>-ca, nous avons juste à appuyer sur entrée car nous avons déjà changé les infos au préalable.</a:t>
            </a:r>
          </a:p>
          <a:p>
            <a:endParaRPr lang="fr-FR" dirty="0"/>
          </a:p>
          <a:p>
            <a:r>
              <a:rPr lang="fr-FR" dirty="0"/>
              <a:t>On va contrôler que le certificat et la clé de l'Autorité de Certification ont été créés dans keys.</a:t>
            </a:r>
          </a:p>
        </p:txBody>
      </p:sp>
      <p:sp>
        <p:nvSpPr>
          <p:cNvPr id="4" name="Organigramme : Procédé 3">
            <a:extLst>
              <a:ext uri="{FF2B5EF4-FFF2-40B4-BE49-F238E27FC236}">
                <a16:creationId xmlns:a16="http://schemas.microsoft.com/office/drawing/2014/main" id="{F8483642-0895-4034-A881-3A9D8D563EA5}"/>
              </a:ext>
            </a:extLst>
          </p:cNvPr>
          <p:cNvSpPr/>
          <p:nvPr/>
        </p:nvSpPr>
        <p:spPr>
          <a:xfrm>
            <a:off x="7318548" y="1916832"/>
            <a:ext cx="432048" cy="144016"/>
          </a:xfrm>
          <a:prstGeom prst="flowChartProcess">
            <a:avLst/>
          </a:prstGeom>
          <a:noFill/>
          <a:ln w="38100">
            <a:solidFill>
              <a:srgbClr val="FF0000"/>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fr-FR"/>
          </a:p>
        </p:txBody>
      </p:sp>
      <p:sp>
        <p:nvSpPr>
          <p:cNvPr id="6" name="Organigramme : Procédé 5">
            <a:extLst>
              <a:ext uri="{FF2B5EF4-FFF2-40B4-BE49-F238E27FC236}">
                <a16:creationId xmlns:a16="http://schemas.microsoft.com/office/drawing/2014/main" id="{C821AECD-9369-4A33-AFF9-3AB34BB9C5B0}"/>
              </a:ext>
            </a:extLst>
          </p:cNvPr>
          <p:cNvSpPr/>
          <p:nvPr/>
        </p:nvSpPr>
        <p:spPr>
          <a:xfrm>
            <a:off x="6022404" y="2132856"/>
            <a:ext cx="288032" cy="144016"/>
          </a:xfrm>
          <a:prstGeom prst="flowChartProcess">
            <a:avLst/>
          </a:prstGeom>
          <a:noFill/>
          <a:ln w="38100">
            <a:solidFill>
              <a:srgbClr val="FF0000"/>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fr-FR"/>
          </a:p>
        </p:txBody>
      </p:sp>
      <p:sp>
        <p:nvSpPr>
          <p:cNvPr id="12" name="Organigramme : Procédé 11">
            <a:extLst>
              <a:ext uri="{FF2B5EF4-FFF2-40B4-BE49-F238E27FC236}">
                <a16:creationId xmlns:a16="http://schemas.microsoft.com/office/drawing/2014/main" id="{F676D20B-D183-4E27-BD19-59DA29572B57}"/>
              </a:ext>
            </a:extLst>
          </p:cNvPr>
          <p:cNvSpPr/>
          <p:nvPr/>
        </p:nvSpPr>
        <p:spPr>
          <a:xfrm>
            <a:off x="6359968" y="2127879"/>
            <a:ext cx="382515" cy="144016"/>
          </a:xfrm>
          <a:prstGeom prst="flowChartProcess">
            <a:avLst/>
          </a:prstGeom>
          <a:noFill/>
          <a:ln w="38100">
            <a:solidFill>
              <a:srgbClr val="FF0000"/>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fr-FR"/>
          </a:p>
        </p:txBody>
      </p:sp>
      <p:cxnSp>
        <p:nvCxnSpPr>
          <p:cNvPr id="14" name="Connecteur droit 13">
            <a:extLst>
              <a:ext uri="{FF2B5EF4-FFF2-40B4-BE49-F238E27FC236}">
                <a16:creationId xmlns:a16="http://schemas.microsoft.com/office/drawing/2014/main" id="{6BE12652-61E2-4155-B8CD-5041B6D25FBA}"/>
              </a:ext>
            </a:extLst>
          </p:cNvPr>
          <p:cNvCxnSpPr>
            <a:stCxn id="6" idx="1"/>
          </p:cNvCxnSpPr>
          <p:nvPr/>
        </p:nvCxnSpPr>
        <p:spPr>
          <a:xfrm flipH="1">
            <a:off x="4654252" y="2204864"/>
            <a:ext cx="1368152" cy="136815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F8E8F0CC-ED6E-4D94-8939-8EF1BD31A0C5}"/>
              </a:ext>
            </a:extLst>
          </p:cNvPr>
          <p:cNvCxnSpPr>
            <a:cxnSpLocks/>
          </p:cNvCxnSpPr>
          <p:nvPr/>
        </p:nvCxnSpPr>
        <p:spPr>
          <a:xfrm flipH="1">
            <a:off x="4654252" y="2276872"/>
            <a:ext cx="1714663" cy="129614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668D7888-1802-42C0-BAE0-FED22047430B}"/>
              </a:ext>
            </a:extLst>
          </p:cNvPr>
          <p:cNvCxnSpPr>
            <a:cxnSpLocks/>
          </p:cNvCxnSpPr>
          <p:nvPr/>
        </p:nvCxnSpPr>
        <p:spPr>
          <a:xfrm flipH="1">
            <a:off x="4654252" y="2056656"/>
            <a:ext cx="2694843" cy="151636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050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Une image contenant capture d’écran, moniteur, écran, assis&#10;&#10;Description générée automatiquement">
            <a:extLst>
              <a:ext uri="{FF2B5EF4-FFF2-40B4-BE49-F238E27FC236}">
                <a16:creationId xmlns:a16="http://schemas.microsoft.com/office/drawing/2014/main" id="{D8B1132D-7484-4918-B61F-88AC9D924D47}"/>
              </a:ext>
            </a:extLst>
          </p:cNvPr>
          <p:cNvPicPr>
            <a:picLocks noChangeAspect="1"/>
          </p:cNvPicPr>
          <p:nvPr/>
        </p:nvPicPr>
        <p:blipFill>
          <a:blip r:embed="rId2"/>
          <a:stretch>
            <a:fillRect/>
          </a:stretch>
        </p:blipFill>
        <p:spPr>
          <a:xfrm>
            <a:off x="5014292" y="974621"/>
            <a:ext cx="6759622" cy="4528946"/>
          </a:xfrm>
          <a:prstGeom prst="rect">
            <a:avLst/>
          </a:prstGeom>
          <a:noFill/>
        </p:spPr>
      </p:pic>
      <p:sp>
        <p:nvSpPr>
          <p:cNvPr id="9" name="Text Placeholder 3">
            <a:extLst>
              <a:ext uri="{FF2B5EF4-FFF2-40B4-BE49-F238E27FC236}">
                <a16:creationId xmlns:a16="http://schemas.microsoft.com/office/drawing/2014/main" id="{42BBFF48-42BD-4241-ADF8-D25FD9EBB37A}"/>
              </a:ext>
            </a:extLst>
          </p:cNvPr>
          <p:cNvSpPr>
            <a:spLocks noGrp="1"/>
          </p:cNvSpPr>
          <p:nvPr>
            <p:ph type="body" sz="half" idx="2"/>
          </p:nvPr>
        </p:nvSpPr>
        <p:spPr>
          <a:xfrm>
            <a:off x="594930" y="2353524"/>
            <a:ext cx="4104456" cy="2227078"/>
          </a:xfrm>
        </p:spPr>
        <p:txBody>
          <a:bodyPr/>
          <a:lstStyle/>
          <a:p>
            <a:r>
              <a:rPr lang="fr-FR" dirty="0"/>
              <a:t>Le certificat du serveur créé, on peut maintenant créer les certificats des clients avec la commande :                 ./</a:t>
            </a:r>
            <a:r>
              <a:rPr lang="fr-FR" dirty="0" err="1"/>
              <a:t>build</a:t>
            </a:r>
            <a:r>
              <a:rPr lang="fr-FR" dirty="0"/>
              <a:t>-key </a:t>
            </a:r>
            <a:r>
              <a:rPr lang="fr-FR" dirty="0" err="1"/>
              <a:t>nomduclient</a:t>
            </a:r>
            <a:endParaRPr lang="fr-FR" dirty="0"/>
          </a:p>
          <a:p>
            <a:endParaRPr lang="fr-FR" dirty="0"/>
          </a:p>
          <a:p>
            <a:r>
              <a:rPr lang="fr-FR" dirty="0"/>
              <a:t>Les réponses sont </a:t>
            </a:r>
            <a:r>
              <a:rPr lang="fr-FR" dirty="0" err="1"/>
              <a:t>pré-remplies</a:t>
            </a:r>
            <a:r>
              <a:rPr lang="fr-FR" dirty="0"/>
              <a:t>, il suffit de signer et valider le certificat.</a:t>
            </a:r>
            <a:endParaRPr lang="en-US" dirty="0"/>
          </a:p>
        </p:txBody>
      </p:sp>
      <p:sp>
        <p:nvSpPr>
          <p:cNvPr id="3" name="Organigramme : Procédé 2">
            <a:extLst>
              <a:ext uri="{FF2B5EF4-FFF2-40B4-BE49-F238E27FC236}">
                <a16:creationId xmlns:a16="http://schemas.microsoft.com/office/drawing/2014/main" id="{381D912E-2196-4106-BF83-403E8723B672}"/>
              </a:ext>
            </a:extLst>
          </p:cNvPr>
          <p:cNvSpPr/>
          <p:nvPr/>
        </p:nvSpPr>
        <p:spPr>
          <a:xfrm>
            <a:off x="5446340" y="2708920"/>
            <a:ext cx="3528392" cy="1152128"/>
          </a:xfrm>
          <a:prstGeom prst="flowChartProcess">
            <a:avLst/>
          </a:prstGeom>
          <a:noFill/>
          <a:ln w="38100">
            <a:solidFill>
              <a:srgbClr val="FF0000"/>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fr-FR"/>
          </a:p>
        </p:txBody>
      </p:sp>
      <p:sp>
        <p:nvSpPr>
          <p:cNvPr id="4" name="Organigramme : Procédé 3">
            <a:extLst>
              <a:ext uri="{FF2B5EF4-FFF2-40B4-BE49-F238E27FC236}">
                <a16:creationId xmlns:a16="http://schemas.microsoft.com/office/drawing/2014/main" id="{D1BA6840-7F38-43F9-8A28-BD433EDAC0BA}"/>
              </a:ext>
            </a:extLst>
          </p:cNvPr>
          <p:cNvSpPr/>
          <p:nvPr/>
        </p:nvSpPr>
        <p:spPr>
          <a:xfrm>
            <a:off x="6814492" y="3933056"/>
            <a:ext cx="576064" cy="216024"/>
          </a:xfrm>
          <a:prstGeom prst="flowChartProcess">
            <a:avLst/>
          </a:prstGeom>
          <a:noFill/>
          <a:ln w="38100">
            <a:solidFill>
              <a:srgbClr val="FF0000"/>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fr-FR"/>
          </a:p>
        </p:txBody>
      </p:sp>
      <p:sp>
        <p:nvSpPr>
          <p:cNvPr id="6" name="Organigramme : Procédé 5">
            <a:extLst>
              <a:ext uri="{FF2B5EF4-FFF2-40B4-BE49-F238E27FC236}">
                <a16:creationId xmlns:a16="http://schemas.microsoft.com/office/drawing/2014/main" id="{80E6BC07-F856-41C2-938D-53DCE5EA2848}"/>
              </a:ext>
            </a:extLst>
          </p:cNvPr>
          <p:cNvSpPr/>
          <p:nvPr/>
        </p:nvSpPr>
        <p:spPr>
          <a:xfrm>
            <a:off x="8686700" y="4293096"/>
            <a:ext cx="576064" cy="216024"/>
          </a:xfrm>
          <a:prstGeom prst="flowChartProcess">
            <a:avLst/>
          </a:prstGeom>
          <a:noFill/>
          <a:ln w="38100">
            <a:solidFill>
              <a:srgbClr val="FF0000"/>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fr-FR"/>
          </a:p>
        </p:txBody>
      </p:sp>
      <p:cxnSp>
        <p:nvCxnSpPr>
          <p:cNvPr id="11" name="Connecteur droit 10">
            <a:extLst>
              <a:ext uri="{FF2B5EF4-FFF2-40B4-BE49-F238E27FC236}">
                <a16:creationId xmlns:a16="http://schemas.microsoft.com/office/drawing/2014/main" id="{7D96BEE6-B68E-4451-8309-A81D13BFD940}"/>
              </a:ext>
            </a:extLst>
          </p:cNvPr>
          <p:cNvCxnSpPr>
            <a:cxnSpLocks/>
          </p:cNvCxnSpPr>
          <p:nvPr/>
        </p:nvCxnSpPr>
        <p:spPr>
          <a:xfrm flipH="1">
            <a:off x="4438228" y="2713038"/>
            <a:ext cx="1008112" cy="150805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29381C51-0CBF-4B41-84F0-97F47B78F6A7}"/>
              </a:ext>
            </a:extLst>
          </p:cNvPr>
          <p:cNvCxnSpPr>
            <a:cxnSpLocks/>
          </p:cNvCxnSpPr>
          <p:nvPr/>
        </p:nvCxnSpPr>
        <p:spPr>
          <a:xfrm flipH="1">
            <a:off x="4438228" y="4149080"/>
            <a:ext cx="2376265" cy="4113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86CCA3EE-17F9-4CA7-A60B-F359C97C4098}"/>
              </a:ext>
            </a:extLst>
          </p:cNvPr>
          <p:cNvCxnSpPr>
            <a:cxnSpLocks/>
          </p:cNvCxnSpPr>
          <p:nvPr/>
        </p:nvCxnSpPr>
        <p:spPr>
          <a:xfrm flipH="1" flipV="1">
            <a:off x="4438228" y="4219383"/>
            <a:ext cx="4248473" cy="27948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572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Tunnel bleu numérique 16: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905_TF02895261_TF02895261.potx" id="{D591E305-304E-4F08-83F3-B9147EDAAFB5}" vid="{F4994B82-D552-431A-8540-55AA87CE1401}"/>
    </a:ext>
  </a:extLst>
</a:theme>
</file>

<file path=ppt/theme/theme2.xml><?xml version="1.0" encoding="utf-8"?>
<a:theme xmlns:a="http://schemas.openxmlformats.org/drawingml/2006/main" name="Thème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Thème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0E41224-0370-4595-877C-23316CD80004}">
  <ds:schemaRefs>
    <ds:schemaRef ds:uri="http://schemas.microsoft.com/office/2006/documentManagement/types"/>
    <ds:schemaRef ds:uri="http://schemas.microsoft.com/office/2006/metadata/properties"/>
    <ds:schemaRef ds:uri="http://schemas.microsoft.com/office/infopath/2007/PartnerControls"/>
    <ds:schemaRef ds:uri="http://purl.org/dc/dcmitype/"/>
    <ds:schemaRef ds:uri="http://purl.org/dc/terms/"/>
    <ds:schemaRef ds:uri="http://purl.org/dc/elements/1.1/"/>
    <ds:schemaRef ds:uri="http://www.w3.org/XML/1998/namespace"/>
    <ds:schemaRef ds:uri="http://schemas.openxmlformats.org/package/2006/metadata/core-properties"/>
    <ds:schemaRef ds:uri="4873beb7-5857-4685-be1f-d57550cc96cc"/>
  </ds:schemaRefs>
</ds:datastoreItem>
</file>

<file path=customXml/itemProps3.xml><?xml version="1.0" encoding="utf-8"?>
<ds:datastoreItem xmlns:ds="http://schemas.openxmlformats.org/officeDocument/2006/customXml" ds:itemID="{74228E6B-D70C-44BB-A81F-A245495F612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623</Words>
  <Application>Microsoft Office PowerPoint</Application>
  <PresentationFormat>Personnalisé</PresentationFormat>
  <Paragraphs>56</Paragraphs>
  <Slides>12</Slides>
  <Notes>1</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12</vt:i4>
      </vt:variant>
    </vt:vector>
  </HeadingPairs>
  <TitlesOfParts>
    <vt:vector size="15" baseType="lpstr">
      <vt:lpstr>Arial</vt:lpstr>
      <vt:lpstr>Corbel</vt:lpstr>
      <vt:lpstr>Tunnel bleu numérique 16:9</vt:lpstr>
      <vt:lpstr>Rapport de projet : VPN</vt:lpstr>
      <vt:lpstr>Sommaire : </vt:lpstr>
      <vt:lpstr>1.b Le VPN</vt:lpstr>
      <vt:lpstr>1.b Le VPN</vt:lpstr>
      <vt:lpstr>Etapes de la mise en place du VPN</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2020-04-27T15:06:42Z</dcterms:created>
  <dcterms:modified xsi:type="dcterms:W3CDTF">2020-04-29T11:04:39Z</dcterms:modified>
</cp:coreProperties>
</file>